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941" r:id="rId4"/>
    <p:sldMasterId id="2147483942" r:id="rId5"/>
    <p:sldMasterId id="2147483943" r:id="rId6"/>
    <p:sldMasterId id="2147483944" r:id="rId7"/>
    <p:sldMasterId id="214748394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Lst>
  <p:sldSz cy="5143500" cx="9144000"/>
  <p:notesSz cx="6858000" cy="9144000"/>
  <p:embeddedFontLst>
    <p:embeddedFont>
      <p:font typeface="Roboto"/>
      <p:regular r:id="rId169"/>
      <p:bold r:id="rId170"/>
      <p:italic r:id="rId171"/>
      <p:boldItalic r:id="rId172"/>
    </p:embeddedFont>
    <p:embeddedFont>
      <p:font typeface="Inconsolata"/>
      <p:regular r:id="rId173"/>
      <p:bold r:id="rId174"/>
    </p:embeddedFont>
    <p:embeddedFont>
      <p:font typeface="Roboto Condensed"/>
      <p:regular r:id="rId175"/>
      <p:bold r:id="rId176"/>
      <p:italic r:id="rId177"/>
      <p:boldItalic r:id="rId178"/>
    </p:embeddedFont>
    <p:embeddedFont>
      <p:font typeface="Oswald"/>
      <p:regular r:id="rId179"/>
      <p:bold r:id="rId1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3C33017-463A-43CE-AE03-F146B3F42D20}">
  <a:tblStyle styleId="{E3C33017-463A-43CE-AE03-F146B3F42D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180" Type="http://schemas.openxmlformats.org/officeDocument/2006/relationships/font" Target="fonts/Oswald-bold.fntdata"/><Relationship Id="rId37" Type="http://schemas.openxmlformats.org/officeDocument/2006/relationships/slide" Target="slides/slide28.xml"/><Relationship Id="rId176" Type="http://schemas.openxmlformats.org/officeDocument/2006/relationships/font" Target="fonts/RobotoCondensed-bold.fntdata"/><Relationship Id="rId36" Type="http://schemas.openxmlformats.org/officeDocument/2006/relationships/slide" Target="slides/slide27.xml"/><Relationship Id="rId175" Type="http://schemas.openxmlformats.org/officeDocument/2006/relationships/font" Target="fonts/RobotoCondensed-regular.fntdata"/><Relationship Id="rId39" Type="http://schemas.openxmlformats.org/officeDocument/2006/relationships/slide" Target="slides/slide30.xml"/><Relationship Id="rId174" Type="http://schemas.openxmlformats.org/officeDocument/2006/relationships/font" Target="fonts/Inconsolata-bold.fntdata"/><Relationship Id="rId38" Type="http://schemas.openxmlformats.org/officeDocument/2006/relationships/slide" Target="slides/slide29.xml"/><Relationship Id="rId173" Type="http://schemas.openxmlformats.org/officeDocument/2006/relationships/font" Target="fonts/Inconsolata-regular.fntdata"/><Relationship Id="rId179" Type="http://schemas.openxmlformats.org/officeDocument/2006/relationships/font" Target="fonts/Oswald-regular.fntdata"/><Relationship Id="rId178" Type="http://schemas.openxmlformats.org/officeDocument/2006/relationships/font" Target="fonts/RobotoCondensed-boldItalic.fntdata"/><Relationship Id="rId177" Type="http://schemas.openxmlformats.org/officeDocument/2006/relationships/font" Target="fonts/RobotoCondensed-italic.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0.xml"/><Relationship Id="rId4" Type="http://schemas.openxmlformats.org/officeDocument/2006/relationships/slideMaster" Target="slideMasters/slideMaster1.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2.xml"/><Relationship Id="rId147" Type="http://schemas.openxmlformats.org/officeDocument/2006/relationships/slide" Target="slides/slide138.xml"/><Relationship Id="rId6" Type="http://schemas.openxmlformats.org/officeDocument/2006/relationships/slideMaster" Target="slideMasters/slideMaster3.xml"/><Relationship Id="rId146" Type="http://schemas.openxmlformats.org/officeDocument/2006/relationships/slide" Target="slides/slide137.xml"/><Relationship Id="rId7" Type="http://schemas.openxmlformats.org/officeDocument/2006/relationships/slideMaster" Target="slideMasters/slideMaster4.xml"/><Relationship Id="rId145" Type="http://schemas.openxmlformats.org/officeDocument/2006/relationships/slide" Target="slides/slide136.xml"/><Relationship Id="rId8" Type="http://schemas.openxmlformats.org/officeDocument/2006/relationships/slideMaster" Target="slideMasters/slideMaster5.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font" Target="fonts/Roboto-boldItalic.fntdata"/><Relationship Id="rId65" Type="http://schemas.openxmlformats.org/officeDocument/2006/relationships/slide" Target="slides/slide56.xml"/><Relationship Id="rId171" Type="http://schemas.openxmlformats.org/officeDocument/2006/relationships/font" Target="fonts/Roboto-italic.fntdata"/><Relationship Id="rId68" Type="http://schemas.openxmlformats.org/officeDocument/2006/relationships/slide" Target="slides/slide59.xml"/><Relationship Id="rId170" Type="http://schemas.openxmlformats.org/officeDocument/2006/relationships/font" Target="fonts/Roboto-bold.fntdata"/><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font" Target="fonts/Roboto-regular.fntdata"/><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Google Shape;1869;g299bd92a1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299bd92a1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5" name="Shape 1935"/>
        <p:cNvGrpSpPr/>
        <p:nvPr/>
      </p:nvGrpSpPr>
      <p:grpSpPr>
        <a:xfrm>
          <a:off x="0" y="0"/>
          <a:ext cx="0" cy="0"/>
          <a:chOff x="0" y="0"/>
          <a:chExt cx="0" cy="0"/>
        </a:xfrm>
      </p:grpSpPr>
      <p:sp>
        <p:nvSpPr>
          <p:cNvPr id="1936" name="Google Shape;1936;g27202bd91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27202bd91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0" name="Shape 2630"/>
        <p:cNvGrpSpPr/>
        <p:nvPr/>
      </p:nvGrpSpPr>
      <p:grpSpPr>
        <a:xfrm>
          <a:off x="0" y="0"/>
          <a:ext cx="0" cy="0"/>
          <a:chOff x="0" y="0"/>
          <a:chExt cx="0" cy="0"/>
        </a:xfrm>
      </p:grpSpPr>
      <p:sp>
        <p:nvSpPr>
          <p:cNvPr id="2631" name="Google Shape;2631;g299bd92a1f_0_2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299bd92a1f_0_2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5" name="Shape 2635"/>
        <p:cNvGrpSpPr/>
        <p:nvPr/>
      </p:nvGrpSpPr>
      <p:grpSpPr>
        <a:xfrm>
          <a:off x="0" y="0"/>
          <a:ext cx="0" cy="0"/>
          <a:chOff x="0" y="0"/>
          <a:chExt cx="0" cy="0"/>
        </a:xfrm>
      </p:grpSpPr>
      <p:sp>
        <p:nvSpPr>
          <p:cNvPr id="2636" name="Google Shape;2636;g299bd92a1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7" name="Google Shape;2637;g299bd92a1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2" name="Shape 2642"/>
        <p:cNvGrpSpPr/>
        <p:nvPr/>
      </p:nvGrpSpPr>
      <p:grpSpPr>
        <a:xfrm>
          <a:off x="0" y="0"/>
          <a:ext cx="0" cy="0"/>
          <a:chOff x="0" y="0"/>
          <a:chExt cx="0" cy="0"/>
        </a:xfrm>
      </p:grpSpPr>
      <p:sp>
        <p:nvSpPr>
          <p:cNvPr id="2643" name="Google Shape;2643;g299bd92a1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299bd92a1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9" name="Shape 2649"/>
        <p:cNvGrpSpPr/>
        <p:nvPr/>
      </p:nvGrpSpPr>
      <p:grpSpPr>
        <a:xfrm>
          <a:off x="0" y="0"/>
          <a:ext cx="0" cy="0"/>
          <a:chOff x="0" y="0"/>
          <a:chExt cx="0" cy="0"/>
        </a:xfrm>
      </p:grpSpPr>
      <p:sp>
        <p:nvSpPr>
          <p:cNvPr id="2650" name="Google Shape;2650;g299bd92a1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299bd92a1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6" name="Shape 2656"/>
        <p:cNvGrpSpPr/>
        <p:nvPr/>
      </p:nvGrpSpPr>
      <p:grpSpPr>
        <a:xfrm>
          <a:off x="0" y="0"/>
          <a:ext cx="0" cy="0"/>
          <a:chOff x="0" y="0"/>
          <a:chExt cx="0" cy="0"/>
        </a:xfrm>
      </p:grpSpPr>
      <p:sp>
        <p:nvSpPr>
          <p:cNvPr id="2657" name="Google Shape;2657;g299bd92a1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8" name="Google Shape;2658;g299bd92a1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3" name="Shape 2663"/>
        <p:cNvGrpSpPr/>
        <p:nvPr/>
      </p:nvGrpSpPr>
      <p:grpSpPr>
        <a:xfrm>
          <a:off x="0" y="0"/>
          <a:ext cx="0" cy="0"/>
          <a:chOff x="0" y="0"/>
          <a:chExt cx="0" cy="0"/>
        </a:xfrm>
      </p:grpSpPr>
      <p:sp>
        <p:nvSpPr>
          <p:cNvPr id="2664" name="Google Shape;2664;g32ed1f3f2e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32ed1f3f2e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9" name="Shape 2669"/>
        <p:cNvGrpSpPr/>
        <p:nvPr/>
      </p:nvGrpSpPr>
      <p:grpSpPr>
        <a:xfrm>
          <a:off x="0" y="0"/>
          <a:ext cx="0" cy="0"/>
          <a:chOff x="0" y="0"/>
          <a:chExt cx="0" cy="0"/>
        </a:xfrm>
      </p:grpSpPr>
      <p:sp>
        <p:nvSpPr>
          <p:cNvPr id="2670" name="Google Shape;2670;g299bd92a1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299bd92a1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4" name="Shape 2674"/>
        <p:cNvGrpSpPr/>
        <p:nvPr/>
      </p:nvGrpSpPr>
      <p:grpSpPr>
        <a:xfrm>
          <a:off x="0" y="0"/>
          <a:ext cx="0" cy="0"/>
          <a:chOff x="0" y="0"/>
          <a:chExt cx="0" cy="0"/>
        </a:xfrm>
      </p:grpSpPr>
      <p:sp>
        <p:nvSpPr>
          <p:cNvPr id="2675" name="Google Shape;2675;g299bd92a1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299bd92a1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1" name="Shape 2681"/>
        <p:cNvGrpSpPr/>
        <p:nvPr/>
      </p:nvGrpSpPr>
      <p:grpSpPr>
        <a:xfrm>
          <a:off x="0" y="0"/>
          <a:ext cx="0" cy="0"/>
          <a:chOff x="0" y="0"/>
          <a:chExt cx="0" cy="0"/>
        </a:xfrm>
      </p:grpSpPr>
      <p:sp>
        <p:nvSpPr>
          <p:cNvPr id="2682" name="Google Shape;2682;g299bd92a1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3" name="Google Shape;2683;g299bd92a1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8" name="Shape 2688"/>
        <p:cNvGrpSpPr/>
        <p:nvPr/>
      </p:nvGrpSpPr>
      <p:grpSpPr>
        <a:xfrm>
          <a:off x="0" y="0"/>
          <a:ext cx="0" cy="0"/>
          <a:chOff x="0" y="0"/>
          <a:chExt cx="0" cy="0"/>
        </a:xfrm>
      </p:grpSpPr>
      <p:sp>
        <p:nvSpPr>
          <p:cNvPr id="2689" name="Google Shape;2689;g299bd92a1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299bd92a1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1" name="Shape 1941"/>
        <p:cNvGrpSpPr/>
        <p:nvPr/>
      </p:nvGrpSpPr>
      <p:grpSpPr>
        <a:xfrm>
          <a:off x="0" y="0"/>
          <a:ext cx="0" cy="0"/>
          <a:chOff x="0" y="0"/>
          <a:chExt cx="0" cy="0"/>
        </a:xfrm>
      </p:grpSpPr>
      <p:sp>
        <p:nvSpPr>
          <p:cNvPr id="1942" name="Google Shape;1942;g27202bd91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27202bd91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5" name="Shape 2695"/>
        <p:cNvGrpSpPr/>
        <p:nvPr/>
      </p:nvGrpSpPr>
      <p:grpSpPr>
        <a:xfrm>
          <a:off x="0" y="0"/>
          <a:ext cx="0" cy="0"/>
          <a:chOff x="0" y="0"/>
          <a:chExt cx="0" cy="0"/>
        </a:xfrm>
      </p:grpSpPr>
      <p:sp>
        <p:nvSpPr>
          <p:cNvPr id="2696" name="Google Shape;2696;g299bd92a1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299bd92a1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2" name="Shape 2702"/>
        <p:cNvGrpSpPr/>
        <p:nvPr/>
      </p:nvGrpSpPr>
      <p:grpSpPr>
        <a:xfrm>
          <a:off x="0" y="0"/>
          <a:ext cx="0" cy="0"/>
          <a:chOff x="0" y="0"/>
          <a:chExt cx="0" cy="0"/>
        </a:xfrm>
      </p:grpSpPr>
      <p:sp>
        <p:nvSpPr>
          <p:cNvPr id="2703" name="Google Shape;2703;g299bd92a1f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299bd92a1f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0" name="Shape 2710"/>
        <p:cNvGrpSpPr/>
        <p:nvPr/>
      </p:nvGrpSpPr>
      <p:grpSpPr>
        <a:xfrm>
          <a:off x="0" y="0"/>
          <a:ext cx="0" cy="0"/>
          <a:chOff x="0" y="0"/>
          <a:chExt cx="0" cy="0"/>
        </a:xfrm>
      </p:grpSpPr>
      <p:sp>
        <p:nvSpPr>
          <p:cNvPr id="2711" name="Google Shape;2711;g299bd92a1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299bd92a1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Google Shape;2718;g299bd92a1f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299bd92a1f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4" name="Shape 2724"/>
        <p:cNvGrpSpPr/>
        <p:nvPr/>
      </p:nvGrpSpPr>
      <p:grpSpPr>
        <a:xfrm>
          <a:off x="0" y="0"/>
          <a:ext cx="0" cy="0"/>
          <a:chOff x="0" y="0"/>
          <a:chExt cx="0" cy="0"/>
        </a:xfrm>
      </p:grpSpPr>
      <p:sp>
        <p:nvSpPr>
          <p:cNvPr id="2725" name="Google Shape;2725;g299bd92a1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299bd92a1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1" name="Shape 2731"/>
        <p:cNvGrpSpPr/>
        <p:nvPr/>
      </p:nvGrpSpPr>
      <p:grpSpPr>
        <a:xfrm>
          <a:off x="0" y="0"/>
          <a:ext cx="0" cy="0"/>
          <a:chOff x="0" y="0"/>
          <a:chExt cx="0" cy="0"/>
        </a:xfrm>
      </p:grpSpPr>
      <p:sp>
        <p:nvSpPr>
          <p:cNvPr id="2732" name="Google Shape;2732;g32ed1f3f2e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32ed1f3f2e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7" name="Shape 2737"/>
        <p:cNvGrpSpPr/>
        <p:nvPr/>
      </p:nvGrpSpPr>
      <p:grpSpPr>
        <a:xfrm>
          <a:off x="0" y="0"/>
          <a:ext cx="0" cy="0"/>
          <a:chOff x="0" y="0"/>
          <a:chExt cx="0" cy="0"/>
        </a:xfrm>
      </p:grpSpPr>
      <p:sp>
        <p:nvSpPr>
          <p:cNvPr id="2738" name="Google Shape;2738;g274293098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274293098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2" name="Shape 2742"/>
        <p:cNvGrpSpPr/>
        <p:nvPr/>
      </p:nvGrpSpPr>
      <p:grpSpPr>
        <a:xfrm>
          <a:off x="0" y="0"/>
          <a:ext cx="0" cy="0"/>
          <a:chOff x="0" y="0"/>
          <a:chExt cx="0" cy="0"/>
        </a:xfrm>
      </p:grpSpPr>
      <p:sp>
        <p:nvSpPr>
          <p:cNvPr id="2743" name="Google Shape;2743;g3599d3712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4" name="Google Shape;2744;g3599d3712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9" name="Shape 2749"/>
        <p:cNvGrpSpPr/>
        <p:nvPr/>
      </p:nvGrpSpPr>
      <p:grpSpPr>
        <a:xfrm>
          <a:off x="0" y="0"/>
          <a:ext cx="0" cy="0"/>
          <a:chOff x="0" y="0"/>
          <a:chExt cx="0" cy="0"/>
        </a:xfrm>
      </p:grpSpPr>
      <p:sp>
        <p:nvSpPr>
          <p:cNvPr id="2750" name="Google Shape;2750;g3599d3712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3599d3712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55c8acfae1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55c8acfae1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7" name="Shape 1947"/>
        <p:cNvGrpSpPr/>
        <p:nvPr/>
      </p:nvGrpSpPr>
      <p:grpSpPr>
        <a:xfrm>
          <a:off x="0" y="0"/>
          <a:ext cx="0" cy="0"/>
          <a:chOff x="0" y="0"/>
          <a:chExt cx="0" cy="0"/>
        </a:xfrm>
      </p:grpSpPr>
      <p:sp>
        <p:nvSpPr>
          <p:cNvPr id="1948" name="Google Shape;1948;g55c8acfae1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55c8acfae1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7" name="Shape 2767"/>
        <p:cNvGrpSpPr/>
        <p:nvPr/>
      </p:nvGrpSpPr>
      <p:grpSpPr>
        <a:xfrm>
          <a:off x="0" y="0"/>
          <a:ext cx="0" cy="0"/>
          <a:chOff x="0" y="0"/>
          <a:chExt cx="0" cy="0"/>
        </a:xfrm>
      </p:grpSpPr>
      <p:sp>
        <p:nvSpPr>
          <p:cNvPr id="2768" name="Google Shape;2768;g55c8acfae1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55c8acfae1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3" name="Shape 2773"/>
        <p:cNvGrpSpPr/>
        <p:nvPr/>
      </p:nvGrpSpPr>
      <p:grpSpPr>
        <a:xfrm>
          <a:off x="0" y="0"/>
          <a:ext cx="0" cy="0"/>
          <a:chOff x="0" y="0"/>
          <a:chExt cx="0" cy="0"/>
        </a:xfrm>
      </p:grpSpPr>
      <p:sp>
        <p:nvSpPr>
          <p:cNvPr id="2774" name="Google Shape;2774;g55c8acfae1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55c8acfae1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9" name="Shape 2779"/>
        <p:cNvGrpSpPr/>
        <p:nvPr/>
      </p:nvGrpSpPr>
      <p:grpSpPr>
        <a:xfrm>
          <a:off x="0" y="0"/>
          <a:ext cx="0" cy="0"/>
          <a:chOff x="0" y="0"/>
          <a:chExt cx="0" cy="0"/>
        </a:xfrm>
      </p:grpSpPr>
      <p:sp>
        <p:nvSpPr>
          <p:cNvPr id="2780" name="Google Shape;2780;g55c8acfae1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55c8acfae1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5" name="Shape 2785"/>
        <p:cNvGrpSpPr/>
        <p:nvPr/>
      </p:nvGrpSpPr>
      <p:grpSpPr>
        <a:xfrm>
          <a:off x="0" y="0"/>
          <a:ext cx="0" cy="0"/>
          <a:chOff x="0" y="0"/>
          <a:chExt cx="0" cy="0"/>
        </a:xfrm>
      </p:grpSpPr>
      <p:sp>
        <p:nvSpPr>
          <p:cNvPr id="2786" name="Google Shape;2786;g55c8acfae1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55c8acfae1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2" name="Shape 2792"/>
        <p:cNvGrpSpPr/>
        <p:nvPr/>
      </p:nvGrpSpPr>
      <p:grpSpPr>
        <a:xfrm>
          <a:off x="0" y="0"/>
          <a:ext cx="0" cy="0"/>
          <a:chOff x="0" y="0"/>
          <a:chExt cx="0" cy="0"/>
        </a:xfrm>
      </p:grpSpPr>
      <p:sp>
        <p:nvSpPr>
          <p:cNvPr id="2793" name="Google Shape;2793;g55c8acfae1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55c8acfae1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8" name="Shape 2798"/>
        <p:cNvGrpSpPr/>
        <p:nvPr/>
      </p:nvGrpSpPr>
      <p:grpSpPr>
        <a:xfrm>
          <a:off x="0" y="0"/>
          <a:ext cx="0" cy="0"/>
          <a:chOff x="0" y="0"/>
          <a:chExt cx="0" cy="0"/>
        </a:xfrm>
      </p:grpSpPr>
      <p:sp>
        <p:nvSpPr>
          <p:cNvPr id="2799" name="Google Shape;2799;g55c8acfae1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55c8acfae1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4" name="Shape 2804"/>
        <p:cNvGrpSpPr/>
        <p:nvPr/>
      </p:nvGrpSpPr>
      <p:grpSpPr>
        <a:xfrm>
          <a:off x="0" y="0"/>
          <a:ext cx="0" cy="0"/>
          <a:chOff x="0" y="0"/>
          <a:chExt cx="0" cy="0"/>
        </a:xfrm>
      </p:grpSpPr>
      <p:sp>
        <p:nvSpPr>
          <p:cNvPr id="2805" name="Google Shape;2805;g55c8acfae1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55c8acfae1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0" name="Shape 2810"/>
        <p:cNvGrpSpPr/>
        <p:nvPr/>
      </p:nvGrpSpPr>
      <p:grpSpPr>
        <a:xfrm>
          <a:off x="0" y="0"/>
          <a:ext cx="0" cy="0"/>
          <a:chOff x="0" y="0"/>
          <a:chExt cx="0" cy="0"/>
        </a:xfrm>
      </p:grpSpPr>
      <p:sp>
        <p:nvSpPr>
          <p:cNvPr id="2811" name="Google Shape;2811;g55c8acfae1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2" name="Google Shape;2812;g55c8acfae1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6" name="Shape 2816"/>
        <p:cNvGrpSpPr/>
        <p:nvPr/>
      </p:nvGrpSpPr>
      <p:grpSpPr>
        <a:xfrm>
          <a:off x="0" y="0"/>
          <a:ext cx="0" cy="0"/>
          <a:chOff x="0" y="0"/>
          <a:chExt cx="0" cy="0"/>
        </a:xfrm>
      </p:grpSpPr>
      <p:sp>
        <p:nvSpPr>
          <p:cNvPr id="2817" name="Google Shape;2817;g55c8acfae1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8" name="Google Shape;2818;g55c8acfae1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2" name="Shape 2822"/>
        <p:cNvGrpSpPr/>
        <p:nvPr/>
      </p:nvGrpSpPr>
      <p:grpSpPr>
        <a:xfrm>
          <a:off x="0" y="0"/>
          <a:ext cx="0" cy="0"/>
          <a:chOff x="0" y="0"/>
          <a:chExt cx="0" cy="0"/>
        </a:xfrm>
      </p:grpSpPr>
      <p:sp>
        <p:nvSpPr>
          <p:cNvPr id="2823" name="Google Shape;2823;g55c8acfae1_0_5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55c8acfae1_0_5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4" name="Shape 1954"/>
        <p:cNvGrpSpPr/>
        <p:nvPr/>
      </p:nvGrpSpPr>
      <p:grpSpPr>
        <a:xfrm>
          <a:off x="0" y="0"/>
          <a:ext cx="0" cy="0"/>
          <a:chOff x="0" y="0"/>
          <a:chExt cx="0" cy="0"/>
        </a:xfrm>
      </p:grpSpPr>
      <p:sp>
        <p:nvSpPr>
          <p:cNvPr id="1955" name="Google Shape;1955;g55c8acfae1_0_5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55c8acfae1_0_5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8" name="Shape 2828"/>
        <p:cNvGrpSpPr/>
        <p:nvPr/>
      </p:nvGrpSpPr>
      <p:grpSpPr>
        <a:xfrm>
          <a:off x="0" y="0"/>
          <a:ext cx="0" cy="0"/>
          <a:chOff x="0" y="0"/>
          <a:chExt cx="0" cy="0"/>
        </a:xfrm>
      </p:grpSpPr>
      <p:sp>
        <p:nvSpPr>
          <p:cNvPr id="2829" name="Google Shape;2829;g3599d371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3599d371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3" name="Shape 2833"/>
        <p:cNvGrpSpPr/>
        <p:nvPr/>
      </p:nvGrpSpPr>
      <p:grpSpPr>
        <a:xfrm>
          <a:off x="0" y="0"/>
          <a:ext cx="0" cy="0"/>
          <a:chOff x="0" y="0"/>
          <a:chExt cx="0" cy="0"/>
        </a:xfrm>
      </p:grpSpPr>
      <p:sp>
        <p:nvSpPr>
          <p:cNvPr id="2834" name="Google Shape;2834;g274293098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274293098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2" name="Shape 2842"/>
        <p:cNvGrpSpPr/>
        <p:nvPr/>
      </p:nvGrpSpPr>
      <p:grpSpPr>
        <a:xfrm>
          <a:off x="0" y="0"/>
          <a:ext cx="0" cy="0"/>
          <a:chOff x="0" y="0"/>
          <a:chExt cx="0" cy="0"/>
        </a:xfrm>
      </p:grpSpPr>
      <p:sp>
        <p:nvSpPr>
          <p:cNvPr id="2843" name="Google Shape;2843;g299bd92a1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299bd92a1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9" name="Shape 2849"/>
        <p:cNvGrpSpPr/>
        <p:nvPr/>
      </p:nvGrpSpPr>
      <p:grpSpPr>
        <a:xfrm>
          <a:off x="0" y="0"/>
          <a:ext cx="0" cy="0"/>
          <a:chOff x="0" y="0"/>
          <a:chExt cx="0" cy="0"/>
        </a:xfrm>
      </p:grpSpPr>
      <p:sp>
        <p:nvSpPr>
          <p:cNvPr id="2850" name="Google Shape;2850;g274293098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274293098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7" name="Shape 2857"/>
        <p:cNvGrpSpPr/>
        <p:nvPr/>
      </p:nvGrpSpPr>
      <p:grpSpPr>
        <a:xfrm>
          <a:off x="0" y="0"/>
          <a:ext cx="0" cy="0"/>
          <a:chOff x="0" y="0"/>
          <a:chExt cx="0" cy="0"/>
        </a:xfrm>
      </p:grpSpPr>
      <p:sp>
        <p:nvSpPr>
          <p:cNvPr id="2858" name="Google Shape;2858;g368f60303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9" name="Google Shape;2859;g368f60303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4" name="Shape 2864"/>
        <p:cNvGrpSpPr/>
        <p:nvPr/>
      </p:nvGrpSpPr>
      <p:grpSpPr>
        <a:xfrm>
          <a:off x="0" y="0"/>
          <a:ext cx="0" cy="0"/>
          <a:chOff x="0" y="0"/>
          <a:chExt cx="0" cy="0"/>
        </a:xfrm>
      </p:grpSpPr>
      <p:sp>
        <p:nvSpPr>
          <p:cNvPr id="2865" name="Google Shape;2865;g274293098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6" name="Google Shape;2866;g274293098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3" name="Shape 2873"/>
        <p:cNvGrpSpPr/>
        <p:nvPr/>
      </p:nvGrpSpPr>
      <p:grpSpPr>
        <a:xfrm>
          <a:off x="0" y="0"/>
          <a:ext cx="0" cy="0"/>
          <a:chOff x="0" y="0"/>
          <a:chExt cx="0" cy="0"/>
        </a:xfrm>
      </p:grpSpPr>
      <p:sp>
        <p:nvSpPr>
          <p:cNvPr id="2874" name="Google Shape;2874;g274293098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5" name="Google Shape;2875;g274293098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2" name="Shape 2882"/>
        <p:cNvGrpSpPr/>
        <p:nvPr/>
      </p:nvGrpSpPr>
      <p:grpSpPr>
        <a:xfrm>
          <a:off x="0" y="0"/>
          <a:ext cx="0" cy="0"/>
          <a:chOff x="0" y="0"/>
          <a:chExt cx="0" cy="0"/>
        </a:xfrm>
      </p:grpSpPr>
      <p:sp>
        <p:nvSpPr>
          <p:cNvPr id="2883" name="Google Shape;2883;g368f60303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368f60303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0" name="Shape 2890"/>
        <p:cNvGrpSpPr/>
        <p:nvPr/>
      </p:nvGrpSpPr>
      <p:grpSpPr>
        <a:xfrm>
          <a:off x="0" y="0"/>
          <a:ext cx="0" cy="0"/>
          <a:chOff x="0" y="0"/>
          <a:chExt cx="0" cy="0"/>
        </a:xfrm>
      </p:grpSpPr>
      <p:sp>
        <p:nvSpPr>
          <p:cNvPr id="2891" name="Google Shape;2891;g32ed1f3f2e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32ed1f3f2e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6" name="Shape 2896"/>
        <p:cNvGrpSpPr/>
        <p:nvPr/>
      </p:nvGrpSpPr>
      <p:grpSpPr>
        <a:xfrm>
          <a:off x="0" y="0"/>
          <a:ext cx="0" cy="0"/>
          <a:chOff x="0" y="0"/>
          <a:chExt cx="0" cy="0"/>
        </a:xfrm>
      </p:grpSpPr>
      <p:sp>
        <p:nvSpPr>
          <p:cNvPr id="2897" name="Google Shape;2897;g55ee36ab5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8" name="Google Shape;2898;g55ee36ab5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1" name="Shape 1961"/>
        <p:cNvGrpSpPr/>
        <p:nvPr/>
      </p:nvGrpSpPr>
      <p:grpSpPr>
        <a:xfrm>
          <a:off x="0" y="0"/>
          <a:ext cx="0" cy="0"/>
          <a:chOff x="0" y="0"/>
          <a:chExt cx="0" cy="0"/>
        </a:xfrm>
      </p:grpSpPr>
      <p:sp>
        <p:nvSpPr>
          <p:cNvPr id="1962" name="Google Shape;1962;g27202bd91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27202bd91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2" name="Shape 2902"/>
        <p:cNvGrpSpPr/>
        <p:nvPr/>
      </p:nvGrpSpPr>
      <p:grpSpPr>
        <a:xfrm>
          <a:off x="0" y="0"/>
          <a:ext cx="0" cy="0"/>
          <a:chOff x="0" y="0"/>
          <a:chExt cx="0" cy="0"/>
        </a:xfrm>
      </p:grpSpPr>
      <p:sp>
        <p:nvSpPr>
          <p:cNvPr id="2903" name="Google Shape;2903;g55c8acfae1_0_5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4" name="Google Shape;2904;g55c8acfae1_0_5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9" name="Shape 2909"/>
        <p:cNvGrpSpPr/>
        <p:nvPr/>
      </p:nvGrpSpPr>
      <p:grpSpPr>
        <a:xfrm>
          <a:off x="0" y="0"/>
          <a:ext cx="0" cy="0"/>
          <a:chOff x="0" y="0"/>
          <a:chExt cx="0" cy="0"/>
        </a:xfrm>
      </p:grpSpPr>
      <p:sp>
        <p:nvSpPr>
          <p:cNvPr id="2910" name="Google Shape;2910;g299bd92a1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1" name="Google Shape;2911;g299bd92a1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r>
              <a:rPr b="1" lang="en">
                <a:solidFill>
                  <a:schemeClr val="dk1"/>
                </a:solidFill>
              </a:rPr>
              <a:t>Context </a:t>
            </a:r>
            <a:r>
              <a:rPr lang="en">
                <a:solidFill>
                  <a:schemeClr val="dk1"/>
                </a:solidFill>
              </a:rPr>
              <a:t>- это важная штука, которая получает все виджеты.</a:t>
            </a:r>
            <a:r>
              <a:rPr b="1" lang="en">
                <a:solidFill>
                  <a:schemeClr val="dk1"/>
                </a:solidFill>
              </a:rPr>
              <a:t>Context</a:t>
            </a:r>
            <a:r>
              <a:rPr lang="en">
                <a:solidFill>
                  <a:schemeClr val="dk1"/>
                </a:solidFill>
              </a:rPr>
              <a:t> - это некоторый интерфейс, который обеспечивает доступ к окружающей среде приложения. То есть те самые ресурсы, dp, они все берутся из контекста. А контекст помогает связать среду выполнения в вашем приложении. Посредниками контекста являются </a:t>
            </a:r>
            <a:r>
              <a:rPr b="1" lang="en">
                <a:solidFill>
                  <a:schemeClr val="dk1"/>
                </a:solidFill>
              </a:rPr>
              <a:t>activity</a:t>
            </a:r>
            <a:r>
              <a:rPr lang="en">
                <a:solidFill>
                  <a:schemeClr val="dk1"/>
                </a:solidFill>
              </a:rPr>
              <a:t>, сервисы, с этими вещами вы познакомитесь позже. Соответственно, контекст требуется, и из контекста вы например будете запускать новое окно из вашего приложения. Но об этом, будет рассказано на следующем занятии.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8" name="Shape 2918"/>
        <p:cNvGrpSpPr/>
        <p:nvPr/>
      </p:nvGrpSpPr>
      <p:grpSpPr>
        <a:xfrm>
          <a:off x="0" y="0"/>
          <a:ext cx="0" cy="0"/>
          <a:chOff x="0" y="0"/>
          <a:chExt cx="0" cy="0"/>
        </a:xfrm>
      </p:grpSpPr>
      <p:sp>
        <p:nvSpPr>
          <p:cNvPr id="2919" name="Google Shape;2919;g299bd92a1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299bd92a1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5" name="Shape 2925"/>
        <p:cNvGrpSpPr/>
        <p:nvPr/>
      </p:nvGrpSpPr>
      <p:grpSpPr>
        <a:xfrm>
          <a:off x="0" y="0"/>
          <a:ext cx="0" cy="0"/>
          <a:chOff x="0" y="0"/>
          <a:chExt cx="0" cy="0"/>
        </a:xfrm>
      </p:grpSpPr>
      <p:sp>
        <p:nvSpPr>
          <p:cNvPr id="2926" name="Google Shape;2926;g299bd92a1f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299bd92a1f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1" name="Shape 2931"/>
        <p:cNvGrpSpPr/>
        <p:nvPr/>
      </p:nvGrpSpPr>
      <p:grpSpPr>
        <a:xfrm>
          <a:off x="0" y="0"/>
          <a:ext cx="0" cy="0"/>
          <a:chOff x="0" y="0"/>
          <a:chExt cx="0" cy="0"/>
        </a:xfrm>
      </p:grpSpPr>
      <p:sp>
        <p:nvSpPr>
          <p:cNvPr id="2932" name="Google Shape;2932;g299bd92a1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3" name="Google Shape;2933;g299bd92a1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8" name="Shape 2938"/>
        <p:cNvGrpSpPr/>
        <p:nvPr/>
      </p:nvGrpSpPr>
      <p:grpSpPr>
        <a:xfrm>
          <a:off x="0" y="0"/>
          <a:ext cx="0" cy="0"/>
          <a:chOff x="0" y="0"/>
          <a:chExt cx="0" cy="0"/>
        </a:xfrm>
      </p:grpSpPr>
      <p:sp>
        <p:nvSpPr>
          <p:cNvPr id="2939" name="Google Shape;2939;g299bd92a1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299bd92a1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5" name="Shape 2945"/>
        <p:cNvGrpSpPr/>
        <p:nvPr/>
      </p:nvGrpSpPr>
      <p:grpSpPr>
        <a:xfrm>
          <a:off x="0" y="0"/>
          <a:ext cx="0" cy="0"/>
          <a:chOff x="0" y="0"/>
          <a:chExt cx="0" cy="0"/>
        </a:xfrm>
      </p:grpSpPr>
      <p:sp>
        <p:nvSpPr>
          <p:cNvPr id="2946" name="Google Shape;2946;g299bd92a1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7" name="Google Shape;2947;g299bd92a1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2" name="Shape 2952"/>
        <p:cNvGrpSpPr/>
        <p:nvPr/>
      </p:nvGrpSpPr>
      <p:grpSpPr>
        <a:xfrm>
          <a:off x="0" y="0"/>
          <a:ext cx="0" cy="0"/>
          <a:chOff x="0" y="0"/>
          <a:chExt cx="0" cy="0"/>
        </a:xfrm>
      </p:grpSpPr>
      <p:sp>
        <p:nvSpPr>
          <p:cNvPr id="2953" name="Google Shape;2953;g299bd92a1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4" name="Google Shape;2954;g299bd92a1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9" name="Shape 2959"/>
        <p:cNvGrpSpPr/>
        <p:nvPr/>
      </p:nvGrpSpPr>
      <p:grpSpPr>
        <a:xfrm>
          <a:off x="0" y="0"/>
          <a:ext cx="0" cy="0"/>
          <a:chOff x="0" y="0"/>
          <a:chExt cx="0" cy="0"/>
        </a:xfrm>
      </p:grpSpPr>
      <p:sp>
        <p:nvSpPr>
          <p:cNvPr id="2960" name="Google Shape;2960;g299bd92a1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299bd92a1f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6" name="Shape 2966"/>
        <p:cNvGrpSpPr/>
        <p:nvPr/>
      </p:nvGrpSpPr>
      <p:grpSpPr>
        <a:xfrm>
          <a:off x="0" y="0"/>
          <a:ext cx="0" cy="0"/>
          <a:chOff x="0" y="0"/>
          <a:chExt cx="0" cy="0"/>
        </a:xfrm>
      </p:grpSpPr>
      <p:sp>
        <p:nvSpPr>
          <p:cNvPr id="2967" name="Google Shape;2967;g32ed1f3f2e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8" name="Google Shape;2968;g32ed1f3f2e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9" name="Shape 1969"/>
        <p:cNvGrpSpPr/>
        <p:nvPr/>
      </p:nvGrpSpPr>
      <p:grpSpPr>
        <a:xfrm>
          <a:off x="0" y="0"/>
          <a:ext cx="0" cy="0"/>
          <a:chOff x="0" y="0"/>
          <a:chExt cx="0" cy="0"/>
        </a:xfrm>
      </p:grpSpPr>
      <p:sp>
        <p:nvSpPr>
          <p:cNvPr id="1970" name="Google Shape;1970;g55c8acfae1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55c8acfae1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2" name="Shape 2972"/>
        <p:cNvGrpSpPr/>
        <p:nvPr/>
      </p:nvGrpSpPr>
      <p:grpSpPr>
        <a:xfrm>
          <a:off x="0" y="0"/>
          <a:ext cx="0" cy="0"/>
          <a:chOff x="0" y="0"/>
          <a:chExt cx="0" cy="0"/>
        </a:xfrm>
      </p:grpSpPr>
      <p:sp>
        <p:nvSpPr>
          <p:cNvPr id="2973" name="Google Shape;2973;g55c8acfae1_0_5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4" name="Google Shape;2974;g55c8acfae1_0_5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9" name="Shape 2979"/>
        <p:cNvGrpSpPr/>
        <p:nvPr/>
      </p:nvGrpSpPr>
      <p:grpSpPr>
        <a:xfrm>
          <a:off x="0" y="0"/>
          <a:ext cx="0" cy="0"/>
          <a:chOff x="0" y="0"/>
          <a:chExt cx="0" cy="0"/>
        </a:xfrm>
      </p:grpSpPr>
      <p:sp>
        <p:nvSpPr>
          <p:cNvPr id="2980" name="Google Shape;2980;g299bd92a1f_0_2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1" name="Google Shape;2981;g299bd92a1f_0_2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Как у нас отрисовываются вьшки? Проходит три шага, чтобы картинка долетела до пользователя. По порядку. </a:t>
            </a:r>
            <a:r>
              <a:rPr b="1" lang="en">
                <a:solidFill>
                  <a:schemeClr val="dk1"/>
                </a:solidFill>
              </a:rPr>
              <a:t>Первый шаг - это Measure</a:t>
            </a:r>
            <a:r>
              <a:rPr lang="en">
                <a:solidFill>
                  <a:schemeClr val="dk1"/>
                </a:solidFill>
              </a:rPr>
              <a:t>,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9" name="Shape 2989"/>
        <p:cNvGrpSpPr/>
        <p:nvPr/>
      </p:nvGrpSpPr>
      <p:grpSpPr>
        <a:xfrm>
          <a:off x="0" y="0"/>
          <a:ext cx="0" cy="0"/>
          <a:chOff x="0" y="0"/>
          <a:chExt cx="0" cy="0"/>
        </a:xfrm>
      </p:grpSpPr>
      <p:sp>
        <p:nvSpPr>
          <p:cNvPr id="2990" name="Google Shape;2990;g299bd92a1f_0_2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299bd92a1f_0_2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мы проходимо до корневого элемента, до чайлдов и говорим - вот тебе размеры и атрибуты, попробуй себя отразмерить. То есть, посчитай, какой размер ты хочешь занимать. Чайлды считают какого размера хотят быть и отдают свои размеры parent’у.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6" name="Shape 2996"/>
        <p:cNvGrpSpPr/>
        <p:nvPr/>
      </p:nvGrpSpPr>
      <p:grpSpPr>
        <a:xfrm>
          <a:off x="0" y="0"/>
          <a:ext cx="0" cy="0"/>
          <a:chOff x="0" y="0"/>
          <a:chExt cx="0" cy="0"/>
        </a:xfrm>
      </p:grpSpPr>
      <p:sp>
        <p:nvSpPr>
          <p:cNvPr id="2997" name="Google Shape;2997;g299bd92a1f_0_2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299bd92a1f_0_2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На втором шаге, </a:t>
            </a:r>
            <a:r>
              <a:rPr b="1" lang="en">
                <a:solidFill>
                  <a:schemeClr val="dk1"/>
                </a:solidFill>
              </a:rPr>
              <a:t>Layout Parent</a:t>
            </a:r>
            <a:r>
              <a:rPr lang="en">
                <a:solidFill>
                  <a:schemeClr val="dk1"/>
                </a:solidFill>
              </a:rPr>
              <a:t> смотрит на этот размер и говорит про себя, ты например, хочешь быть слишком большим, но я тебя сделаю поменьше, потому что я так могу и я тут главный, потому что я все все решаю. После</a:t>
            </a:r>
            <a:r>
              <a:rPr b="1" lang="en">
                <a:solidFill>
                  <a:schemeClr val="dk1"/>
                </a:solidFill>
              </a:rPr>
              <a:t> layout’</a:t>
            </a:r>
            <a:r>
              <a:rPr lang="en">
                <a:solidFill>
                  <a:schemeClr val="dk1"/>
                </a:solidFill>
              </a:rPr>
              <a:t>a parent говорит каждой вьюшке, как она будет отрисована, в каком месте экрана она будет располагаться и какие будут у неё размеры.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5" name="Shape 3005"/>
        <p:cNvGrpSpPr/>
        <p:nvPr/>
      </p:nvGrpSpPr>
      <p:grpSpPr>
        <a:xfrm>
          <a:off x="0" y="0"/>
          <a:ext cx="0" cy="0"/>
          <a:chOff x="0" y="0"/>
          <a:chExt cx="0" cy="0"/>
        </a:xfrm>
      </p:grpSpPr>
      <p:sp>
        <p:nvSpPr>
          <p:cNvPr id="3006" name="Google Shape;3006;g299bd92a1f_0_2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7" name="Google Shape;3007;g299bd92a1f_0_2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После этого, проходит </a:t>
            </a:r>
            <a:r>
              <a:rPr b="1" lang="en">
                <a:solidFill>
                  <a:schemeClr val="dk1"/>
                </a:solidFill>
              </a:rPr>
              <a:t>следующая стадия - Draw</a:t>
            </a:r>
            <a:r>
              <a:rPr lang="en">
                <a:solidFill>
                  <a:schemeClr val="dk1"/>
                </a:solidFill>
              </a:rPr>
              <a:t>. Когда каждая вьюшка отрисовывает себя. Мы помним, что вьюшка может отрисовать себя самостоятельно. Соответственно это и происходит.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6" name="Shape 3016"/>
        <p:cNvGrpSpPr/>
        <p:nvPr/>
      </p:nvGrpSpPr>
      <p:grpSpPr>
        <a:xfrm>
          <a:off x="0" y="0"/>
          <a:ext cx="0" cy="0"/>
          <a:chOff x="0" y="0"/>
          <a:chExt cx="0" cy="0"/>
        </a:xfrm>
      </p:grpSpPr>
      <p:sp>
        <p:nvSpPr>
          <p:cNvPr id="3017" name="Google Shape;3017;g55ee36ab5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55ee36ab5c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2" name="Shape 3022"/>
        <p:cNvGrpSpPr/>
        <p:nvPr/>
      </p:nvGrpSpPr>
      <p:grpSpPr>
        <a:xfrm>
          <a:off x="0" y="0"/>
          <a:ext cx="0" cy="0"/>
          <a:chOff x="0" y="0"/>
          <a:chExt cx="0" cy="0"/>
        </a:xfrm>
      </p:grpSpPr>
      <p:sp>
        <p:nvSpPr>
          <p:cNvPr id="3023" name="Google Shape;3023;g36a9a9966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36a9a9966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9" name="Shape 3029"/>
        <p:cNvGrpSpPr/>
        <p:nvPr/>
      </p:nvGrpSpPr>
      <p:grpSpPr>
        <a:xfrm>
          <a:off x="0" y="0"/>
          <a:ext cx="0" cy="0"/>
          <a:chOff x="0" y="0"/>
          <a:chExt cx="0" cy="0"/>
        </a:xfrm>
      </p:grpSpPr>
      <p:sp>
        <p:nvSpPr>
          <p:cNvPr id="3030" name="Google Shape;3030;g55c8acfae1_0_5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1" name="Google Shape;3031;g55c8acfae1_0_5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6" name="Shape 3036"/>
        <p:cNvGrpSpPr/>
        <p:nvPr/>
      </p:nvGrpSpPr>
      <p:grpSpPr>
        <a:xfrm>
          <a:off x="0" y="0"/>
          <a:ext cx="0" cy="0"/>
          <a:chOff x="0" y="0"/>
          <a:chExt cx="0" cy="0"/>
        </a:xfrm>
      </p:grpSpPr>
      <p:sp>
        <p:nvSpPr>
          <p:cNvPr id="3037" name="Google Shape;3037;g55c8acfae1_0_5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55c8acfae1_0_5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4" name="Shape 3044"/>
        <p:cNvGrpSpPr/>
        <p:nvPr/>
      </p:nvGrpSpPr>
      <p:grpSpPr>
        <a:xfrm>
          <a:off x="0" y="0"/>
          <a:ext cx="0" cy="0"/>
          <a:chOff x="0" y="0"/>
          <a:chExt cx="0" cy="0"/>
        </a:xfrm>
      </p:grpSpPr>
      <p:sp>
        <p:nvSpPr>
          <p:cNvPr id="3045" name="Google Shape;3045;g55ee36ab5c_0_2:notes"/>
          <p:cNvSpPr/>
          <p:nvPr>
            <p:ph idx="2" type="sldImg"/>
          </p:nvPr>
        </p:nvSpPr>
        <p:spPr>
          <a:xfrm>
            <a:off x="38099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6" name="Google Shape;3046;g55ee36ab5c_0_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g55ee36ab5c_0_2:notes"/>
          <p:cNvSpPr txBox="1"/>
          <p:nvPr>
            <p:ph idx="12" type="sldNum"/>
          </p:nvPr>
        </p:nvSpPr>
        <p:spPr>
          <a:xfrm>
            <a:off x="1588"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t/>
            </a:r>
            <a:endParaRPr/>
          </a:p>
          <a:p>
            <a:pPr indent="0" lvl="1" marL="0" rtl="0" algn="l">
              <a:spcBef>
                <a:spcPts val="0"/>
              </a:spcBef>
              <a:spcAft>
                <a:spcPts val="0"/>
              </a:spcAft>
              <a:buClr>
                <a:srgbClr val="000000"/>
              </a:buClr>
              <a:buSzPts val="1400"/>
              <a:buFont typeface="Courier New"/>
              <a:buNone/>
            </a:pPr>
            <a:r>
              <a:t/>
            </a:r>
            <a:endParaRPr/>
          </a:p>
          <a:p>
            <a:pPr indent="0" lvl="2" marL="0" rtl="0" algn="l">
              <a:spcBef>
                <a:spcPts val="0"/>
              </a:spcBef>
              <a:spcAft>
                <a:spcPts val="0"/>
              </a:spcAft>
              <a:buClr>
                <a:srgbClr val="000000"/>
              </a:buClr>
              <a:buSzPts val="1400"/>
              <a:buFont typeface="Noto Symbol"/>
              <a:buNone/>
            </a:pPr>
            <a:r>
              <a:t/>
            </a:r>
            <a:endParaRPr/>
          </a:p>
          <a:p>
            <a:pPr indent="0" lvl="3" marL="0" rtl="0" algn="l">
              <a:spcBef>
                <a:spcPts val="0"/>
              </a:spcBef>
              <a:spcAft>
                <a:spcPts val="0"/>
              </a:spcAft>
              <a:buClr>
                <a:srgbClr val="000000"/>
              </a:buClr>
              <a:buSzPts val="1400"/>
              <a:buFont typeface="Arial"/>
              <a:buNone/>
            </a:pPr>
            <a:r>
              <a:t/>
            </a:r>
            <a:endParaRPr/>
          </a:p>
          <a:p>
            <a:pPr indent="0" lvl="4" marL="0" rtl="0" algn="l">
              <a:spcBef>
                <a:spcPts val="0"/>
              </a:spcBef>
              <a:spcAft>
                <a:spcPts val="0"/>
              </a:spcAft>
              <a:buClr>
                <a:srgbClr val="000000"/>
              </a:buClr>
              <a:buSzPts val="1400"/>
              <a:buFont typeface="Courier New"/>
              <a:buNone/>
            </a:pPr>
            <a:r>
              <a:t/>
            </a:r>
            <a:endParaRPr/>
          </a:p>
          <a:p>
            <a:pPr indent="0" lvl="5" marL="0" rtl="0" algn="l">
              <a:spcBef>
                <a:spcPts val="0"/>
              </a:spcBef>
              <a:spcAft>
                <a:spcPts val="0"/>
              </a:spcAft>
              <a:buClr>
                <a:srgbClr val="000000"/>
              </a:buClr>
              <a:buSzPts val="1400"/>
              <a:buFont typeface="Noto Symbol"/>
              <a:buNone/>
            </a:pPr>
            <a:r>
              <a:t/>
            </a:r>
            <a:endParaRPr/>
          </a:p>
          <a:p>
            <a:pPr indent="0" lvl="6" marL="0" rtl="0" algn="l">
              <a:spcBef>
                <a:spcPts val="0"/>
              </a:spcBef>
              <a:spcAft>
                <a:spcPts val="0"/>
              </a:spcAft>
              <a:buClr>
                <a:srgbClr val="000000"/>
              </a:buClr>
              <a:buSzPts val="1400"/>
              <a:buFont typeface="Arial"/>
              <a:buNone/>
            </a:pPr>
            <a:r>
              <a:t/>
            </a:r>
            <a:endParaRPr/>
          </a:p>
          <a:p>
            <a:pPr indent="0" lvl="7" marL="0" rtl="0" algn="l">
              <a:spcBef>
                <a:spcPts val="0"/>
              </a:spcBef>
              <a:spcAft>
                <a:spcPts val="0"/>
              </a:spcAft>
              <a:buClr>
                <a:srgbClr val="000000"/>
              </a:buClr>
              <a:buSzPts val="1400"/>
              <a:buFont typeface="Courier New"/>
              <a:buNone/>
            </a:pPr>
            <a:r>
              <a:t/>
            </a:r>
            <a:endParaRPr/>
          </a:p>
          <a:p>
            <a:pPr indent="0" lvl="8" marL="0" rtl="0" algn="l">
              <a:spcBef>
                <a:spcPts val="0"/>
              </a:spcBef>
              <a:spcAft>
                <a:spcPts val="0"/>
              </a:spcAft>
              <a:buClr>
                <a:srgbClr val="000000"/>
              </a:buClr>
              <a:buSzPts val="1400"/>
              <a:buFont typeface="Noto Symbo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6" name="Shape 1976"/>
        <p:cNvGrpSpPr/>
        <p:nvPr/>
      </p:nvGrpSpPr>
      <p:grpSpPr>
        <a:xfrm>
          <a:off x="0" y="0"/>
          <a:ext cx="0" cy="0"/>
          <a:chOff x="0" y="0"/>
          <a:chExt cx="0" cy="0"/>
        </a:xfrm>
      </p:grpSpPr>
      <p:sp>
        <p:nvSpPr>
          <p:cNvPr id="1977" name="Google Shape;1977;g27202bd91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27202bd91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4" name="Shape 1984"/>
        <p:cNvGrpSpPr/>
        <p:nvPr/>
      </p:nvGrpSpPr>
      <p:grpSpPr>
        <a:xfrm>
          <a:off x="0" y="0"/>
          <a:ext cx="0" cy="0"/>
          <a:chOff x="0" y="0"/>
          <a:chExt cx="0" cy="0"/>
        </a:xfrm>
      </p:grpSpPr>
      <p:sp>
        <p:nvSpPr>
          <p:cNvPr id="1985" name="Google Shape;1985;g55c8acfae1_0_5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55c8acfae1_0_5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b="1" lang="en">
                <a:solidFill>
                  <a:schemeClr val="dk1"/>
                </a:solidFill>
              </a:rPr>
              <a:t> Android: </a:t>
            </a:r>
            <a:r>
              <a:rPr lang="en">
                <a:solidFill>
                  <a:schemeClr val="dk1"/>
                </a:solidFill>
              </a:rPr>
              <a:t>Зачем на эта строчка? На самом деле - это пространство имен, где находятся все свойства атрибутов. Вы спросите, ну и что, почему нельзя сделать один раз импорт, чтобы постоянно не писать вначале слово </a:t>
            </a:r>
            <a:r>
              <a:rPr b="1" lang="en">
                <a:solidFill>
                  <a:schemeClr val="dk1"/>
                </a:solidFill>
              </a:rPr>
              <a:t>android</a:t>
            </a:r>
            <a:r>
              <a:rPr lang="en">
                <a:solidFill>
                  <a:schemeClr val="dk1"/>
                </a:solidFill>
              </a:rPr>
              <a:t>. Но так сделать нельзя, потому что бывают и другие </a:t>
            </a:r>
            <a:r>
              <a:rPr b="1" lang="en">
                <a:solidFill>
                  <a:schemeClr val="dk1"/>
                </a:solidFill>
              </a:rPr>
              <a:t>xml </a:t>
            </a:r>
            <a:r>
              <a:rPr lang="en">
                <a:solidFill>
                  <a:schemeClr val="dk1"/>
                </a:solidFill>
              </a:rPr>
              <a:t>схемы. -&gt; Например </a:t>
            </a:r>
            <a:r>
              <a:rPr b="1" lang="en">
                <a:solidFill>
                  <a:schemeClr val="dk1"/>
                </a:solidFill>
              </a:rPr>
              <a:t>tools</a:t>
            </a:r>
            <a:r>
              <a:rPr lang="en">
                <a:solidFill>
                  <a:schemeClr val="dk1"/>
                </a:solidFill>
              </a:rPr>
              <a:t>, это очень важная штука. Например, вы создаете пустую </a:t>
            </a:r>
            <a:r>
              <a:rPr b="1" lang="en">
                <a:solidFill>
                  <a:schemeClr val="dk1"/>
                </a:solidFill>
              </a:rPr>
              <a:t>View</a:t>
            </a:r>
            <a:r>
              <a:rPr lang="en">
                <a:solidFill>
                  <a:schemeClr val="dk1"/>
                </a:solidFill>
              </a:rPr>
              <a:t>, назначаете ей размеры, а содержимое должно подгружаться с сервера. Например текст. Поэтому tools помогает нам в этом, он вставляет указанный текст в момент загрузки из сервера.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1" name="Shape 1991"/>
        <p:cNvGrpSpPr/>
        <p:nvPr/>
      </p:nvGrpSpPr>
      <p:grpSpPr>
        <a:xfrm>
          <a:off x="0" y="0"/>
          <a:ext cx="0" cy="0"/>
          <a:chOff x="0" y="0"/>
          <a:chExt cx="0" cy="0"/>
        </a:xfrm>
      </p:grpSpPr>
      <p:sp>
        <p:nvSpPr>
          <p:cNvPr id="1992" name="Google Shape;1992;g55c8acfae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55c8acfae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1" name="Shape 2001"/>
        <p:cNvGrpSpPr/>
        <p:nvPr/>
      </p:nvGrpSpPr>
      <p:grpSpPr>
        <a:xfrm>
          <a:off x="0" y="0"/>
          <a:ext cx="0" cy="0"/>
          <a:chOff x="0" y="0"/>
          <a:chExt cx="0" cy="0"/>
        </a:xfrm>
      </p:grpSpPr>
      <p:sp>
        <p:nvSpPr>
          <p:cNvPr id="2002" name="Google Shape;2002;g55c8acfae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55c8acfae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5" name="Shape 1875"/>
        <p:cNvGrpSpPr/>
        <p:nvPr/>
      </p:nvGrpSpPr>
      <p:grpSpPr>
        <a:xfrm>
          <a:off x="0" y="0"/>
          <a:ext cx="0" cy="0"/>
          <a:chOff x="0" y="0"/>
          <a:chExt cx="0" cy="0"/>
        </a:xfrm>
      </p:grpSpPr>
      <p:sp>
        <p:nvSpPr>
          <p:cNvPr id="1876" name="Google Shape;1876;g55c8acfa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55c8acfa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8" name="Shape 2008"/>
        <p:cNvGrpSpPr/>
        <p:nvPr/>
      </p:nvGrpSpPr>
      <p:grpSpPr>
        <a:xfrm>
          <a:off x="0" y="0"/>
          <a:ext cx="0" cy="0"/>
          <a:chOff x="0" y="0"/>
          <a:chExt cx="0" cy="0"/>
        </a:xfrm>
      </p:grpSpPr>
      <p:sp>
        <p:nvSpPr>
          <p:cNvPr id="2009" name="Google Shape;2009;g55c8acfae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55c8acfae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7" name="Shape 2017"/>
        <p:cNvGrpSpPr/>
        <p:nvPr/>
      </p:nvGrpSpPr>
      <p:grpSpPr>
        <a:xfrm>
          <a:off x="0" y="0"/>
          <a:ext cx="0" cy="0"/>
          <a:chOff x="0" y="0"/>
          <a:chExt cx="0" cy="0"/>
        </a:xfrm>
      </p:grpSpPr>
      <p:sp>
        <p:nvSpPr>
          <p:cNvPr id="2018" name="Google Shape;2018;g55c8acfae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55c8acfae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4" name="Shape 2024"/>
        <p:cNvGrpSpPr/>
        <p:nvPr/>
      </p:nvGrpSpPr>
      <p:grpSpPr>
        <a:xfrm>
          <a:off x="0" y="0"/>
          <a:ext cx="0" cy="0"/>
          <a:chOff x="0" y="0"/>
          <a:chExt cx="0" cy="0"/>
        </a:xfrm>
      </p:grpSpPr>
      <p:sp>
        <p:nvSpPr>
          <p:cNvPr id="2025" name="Google Shape;2025;g32ed1f3f2e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32ed1f3f2e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55c8acfae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55c8acfae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7" name="Shape 2037"/>
        <p:cNvGrpSpPr/>
        <p:nvPr/>
      </p:nvGrpSpPr>
      <p:grpSpPr>
        <a:xfrm>
          <a:off x="0" y="0"/>
          <a:ext cx="0" cy="0"/>
          <a:chOff x="0" y="0"/>
          <a:chExt cx="0" cy="0"/>
        </a:xfrm>
      </p:grpSpPr>
      <p:sp>
        <p:nvSpPr>
          <p:cNvPr id="2038" name="Google Shape;2038;g55c8acfae1_0_5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55c8acfae1_0_5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Прежде чем объяснять, что такое </a:t>
            </a:r>
            <a:r>
              <a:rPr b="1" lang="en">
                <a:solidFill>
                  <a:schemeClr val="dk1"/>
                </a:solidFill>
              </a:rPr>
              <a:t>density-independent pixels</a:t>
            </a:r>
            <a:r>
              <a:rPr lang="en">
                <a:solidFill>
                  <a:schemeClr val="dk1"/>
                </a:solidFill>
              </a:rPr>
              <a:t>, нужно понять, что такое </a:t>
            </a:r>
            <a:r>
              <a:rPr b="1" lang="en">
                <a:solidFill>
                  <a:schemeClr val="dk1"/>
                </a:solidFill>
              </a:rPr>
              <a:t>density</a:t>
            </a:r>
            <a:r>
              <a:rPr lang="en">
                <a:solidFill>
                  <a:schemeClr val="dk1"/>
                </a:solidFill>
              </a:rPr>
              <a:t>. </a:t>
            </a:r>
            <a:r>
              <a:rPr b="1" lang="en">
                <a:solidFill>
                  <a:schemeClr val="dk1"/>
                </a:solidFill>
              </a:rPr>
              <a:t>Density </a:t>
            </a:r>
            <a:r>
              <a:rPr lang="en">
                <a:solidFill>
                  <a:schemeClr val="dk1"/>
                </a:solidFill>
              </a:rPr>
              <a:t>- это плотность экрана. Она вычисляется следующим образом: Берем разрешение экрана, то самое которое в пикселях, делим его на размер экрана и получаем screen </a:t>
            </a:r>
            <a:r>
              <a:rPr b="1" lang="en">
                <a:solidFill>
                  <a:schemeClr val="dk1"/>
                </a:solidFill>
              </a:rPr>
              <a:t>density</a:t>
            </a:r>
            <a:r>
              <a:rPr lang="en">
                <a:solidFill>
                  <a:schemeClr val="dk1"/>
                </a:solidFill>
              </a:rPr>
              <a:t>. Единица измерения - </a:t>
            </a:r>
            <a:r>
              <a:rPr b="1" lang="en">
                <a:solidFill>
                  <a:schemeClr val="dk1"/>
                </a:solidFill>
              </a:rPr>
              <a:t>dots per inch</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Google Shape;2045;g55c8acfae1_0_19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Прежде чем объяснять, что такое </a:t>
            </a:r>
            <a:r>
              <a:rPr b="1" lang="en">
                <a:solidFill>
                  <a:schemeClr val="dk1"/>
                </a:solidFill>
              </a:rPr>
              <a:t>density-independent pixels</a:t>
            </a:r>
            <a:r>
              <a:rPr lang="en">
                <a:solidFill>
                  <a:schemeClr val="dk1"/>
                </a:solidFill>
              </a:rPr>
              <a:t>, нужно понять, что такое </a:t>
            </a:r>
            <a:r>
              <a:rPr b="1" lang="en">
                <a:solidFill>
                  <a:schemeClr val="dk1"/>
                </a:solidFill>
              </a:rPr>
              <a:t>density</a:t>
            </a:r>
            <a:r>
              <a:rPr lang="en">
                <a:solidFill>
                  <a:schemeClr val="dk1"/>
                </a:solidFill>
              </a:rPr>
              <a:t>. </a:t>
            </a:r>
            <a:r>
              <a:rPr b="1" lang="en">
                <a:solidFill>
                  <a:schemeClr val="dk1"/>
                </a:solidFill>
              </a:rPr>
              <a:t>Density </a:t>
            </a:r>
            <a:r>
              <a:rPr lang="en">
                <a:solidFill>
                  <a:schemeClr val="dk1"/>
                </a:solidFill>
              </a:rPr>
              <a:t>- это плотность экрана. Она вычисляется следующим образом: Берем разрешение экрана, то самое которое в пикселях, делим его на размер экрана и получаем screen </a:t>
            </a:r>
            <a:r>
              <a:rPr b="1" lang="en">
                <a:solidFill>
                  <a:schemeClr val="dk1"/>
                </a:solidFill>
              </a:rPr>
              <a:t>density</a:t>
            </a:r>
            <a:r>
              <a:rPr lang="en">
                <a:solidFill>
                  <a:schemeClr val="dk1"/>
                </a:solidFill>
              </a:rPr>
              <a:t>. Единица измерения - </a:t>
            </a:r>
            <a:r>
              <a:rPr b="1" lang="en">
                <a:solidFill>
                  <a:schemeClr val="dk1"/>
                </a:solidFill>
              </a:rPr>
              <a:t>dots per inch</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
        <p:nvSpPr>
          <p:cNvPr id="2046" name="Google Shape;2046;g55c8acfae1_0_19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274293098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274293098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Вы спросите - ну и зачем мне это знать? На самом деле, </a:t>
            </a:r>
            <a:r>
              <a:rPr b="1" lang="en">
                <a:solidFill>
                  <a:schemeClr val="dk1"/>
                </a:solidFill>
              </a:rPr>
              <a:t>density </a:t>
            </a:r>
            <a:r>
              <a:rPr lang="en">
                <a:solidFill>
                  <a:schemeClr val="dk1"/>
                </a:solidFill>
              </a:rPr>
              <a:t>как раз показывает отличия между экранами. То есть, если у вас одинаковое разрешение, но при этом один экран у вас </a:t>
            </a:r>
            <a:r>
              <a:rPr b="1" lang="en">
                <a:solidFill>
                  <a:schemeClr val="dk1"/>
                </a:solidFill>
              </a:rPr>
              <a:t>5 дюймов</a:t>
            </a:r>
            <a:r>
              <a:rPr lang="en">
                <a:solidFill>
                  <a:schemeClr val="dk1"/>
                </a:solidFill>
              </a:rPr>
              <a:t>, а второй </a:t>
            </a:r>
            <a:r>
              <a:rPr b="1" lang="en">
                <a:solidFill>
                  <a:schemeClr val="dk1"/>
                </a:solidFill>
              </a:rPr>
              <a:t>7 дюймов</a:t>
            </a:r>
            <a:r>
              <a:rPr lang="en">
                <a:solidFill>
                  <a:schemeClr val="dk1"/>
                </a:solidFill>
              </a:rPr>
              <a:t>. То в итоге, последний экран имеет плотность пикселей намного меньше.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Отсюда следует, что плотность пикселей влияет на нашу работу с телефоном. И когда мы на него смотрим. В итоге, чем выше плотность, тем изображение кажется более четкой и качественной.</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3" name="Shape 2073"/>
        <p:cNvGrpSpPr/>
        <p:nvPr/>
      </p:nvGrpSpPr>
      <p:grpSpPr>
        <a:xfrm>
          <a:off x="0" y="0"/>
          <a:ext cx="0" cy="0"/>
          <a:chOff x="0" y="0"/>
          <a:chExt cx="0" cy="0"/>
        </a:xfrm>
      </p:grpSpPr>
      <p:sp>
        <p:nvSpPr>
          <p:cNvPr id="2074" name="Google Shape;2074;g274293098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27429309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0" name="Shape 2080"/>
        <p:cNvGrpSpPr/>
        <p:nvPr/>
      </p:nvGrpSpPr>
      <p:grpSpPr>
        <a:xfrm>
          <a:off x="0" y="0"/>
          <a:ext cx="0" cy="0"/>
          <a:chOff x="0" y="0"/>
          <a:chExt cx="0" cy="0"/>
        </a:xfrm>
      </p:grpSpPr>
      <p:sp>
        <p:nvSpPr>
          <p:cNvPr id="2081" name="Google Shape;2081;g27202bd91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27202bd91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7" name="Shape 2087"/>
        <p:cNvGrpSpPr/>
        <p:nvPr/>
      </p:nvGrpSpPr>
      <p:grpSpPr>
        <a:xfrm>
          <a:off x="0" y="0"/>
          <a:ext cx="0" cy="0"/>
          <a:chOff x="0" y="0"/>
          <a:chExt cx="0" cy="0"/>
        </a:xfrm>
      </p:grpSpPr>
      <p:sp>
        <p:nvSpPr>
          <p:cNvPr id="2088" name="Google Shape;2088;g55c8acfae1_0_4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55c8acfae1_0_4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4" name="Shape 1884"/>
        <p:cNvGrpSpPr/>
        <p:nvPr/>
      </p:nvGrpSpPr>
      <p:grpSpPr>
        <a:xfrm>
          <a:off x="0" y="0"/>
          <a:ext cx="0" cy="0"/>
          <a:chOff x="0" y="0"/>
          <a:chExt cx="0" cy="0"/>
        </a:xfrm>
      </p:grpSpPr>
      <p:sp>
        <p:nvSpPr>
          <p:cNvPr id="1885" name="Google Shape;1885;g55c8acfae1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55c8acfae1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4" name="Shape 2094"/>
        <p:cNvGrpSpPr/>
        <p:nvPr/>
      </p:nvGrpSpPr>
      <p:grpSpPr>
        <a:xfrm>
          <a:off x="0" y="0"/>
          <a:ext cx="0" cy="0"/>
          <a:chOff x="0" y="0"/>
          <a:chExt cx="0" cy="0"/>
        </a:xfrm>
      </p:grpSpPr>
      <p:sp>
        <p:nvSpPr>
          <p:cNvPr id="2095" name="Google Shape;2095;g292a6c13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292a6c13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3" name="Shape 2103"/>
        <p:cNvGrpSpPr/>
        <p:nvPr/>
      </p:nvGrpSpPr>
      <p:grpSpPr>
        <a:xfrm>
          <a:off x="0" y="0"/>
          <a:ext cx="0" cy="0"/>
          <a:chOff x="0" y="0"/>
          <a:chExt cx="0" cy="0"/>
        </a:xfrm>
      </p:grpSpPr>
      <p:sp>
        <p:nvSpPr>
          <p:cNvPr id="2104" name="Google Shape;2104;g55c8acfae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55c8acfae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Потом мы запускаем её на другом устройстве, у которого и экран больше и плотность пикселей. Все поехало, получилось, что картинка отображается не так как на первом устройстве.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7" name="Shape 2117"/>
        <p:cNvGrpSpPr/>
        <p:nvPr/>
      </p:nvGrpSpPr>
      <p:grpSpPr>
        <a:xfrm>
          <a:off x="0" y="0"/>
          <a:ext cx="0" cy="0"/>
          <a:chOff x="0" y="0"/>
          <a:chExt cx="0" cy="0"/>
        </a:xfrm>
      </p:grpSpPr>
      <p:sp>
        <p:nvSpPr>
          <p:cNvPr id="2118" name="Google Shape;2118;g55c8acfae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55c8acfae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4" name="Shape 2124"/>
        <p:cNvGrpSpPr/>
        <p:nvPr/>
      </p:nvGrpSpPr>
      <p:grpSpPr>
        <a:xfrm>
          <a:off x="0" y="0"/>
          <a:ext cx="0" cy="0"/>
          <a:chOff x="0" y="0"/>
          <a:chExt cx="0" cy="0"/>
        </a:xfrm>
      </p:grpSpPr>
      <p:sp>
        <p:nvSpPr>
          <p:cNvPr id="2125" name="Google Shape;2125;g292a6c131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292a6c131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Есть формула, по которой можно перевести пиксели в </a:t>
            </a:r>
            <a:r>
              <a:rPr b="1" lang="en">
                <a:solidFill>
                  <a:schemeClr val="dk1"/>
                </a:solidFill>
              </a:rPr>
              <a:t>dp</a:t>
            </a:r>
            <a:r>
              <a:rPr lang="en">
                <a:solidFill>
                  <a:schemeClr val="dk1"/>
                </a:solidFill>
              </a:rPr>
              <a:t>. Пикселями оперируют дизайнеры, а мы android разработчики должны работать с </a:t>
            </a:r>
            <a:r>
              <a:rPr b="1" lang="en">
                <a:solidFill>
                  <a:schemeClr val="dk1"/>
                </a:solidFill>
              </a:rPr>
              <a:t>dp</a:t>
            </a:r>
            <a:r>
              <a:rPr lang="en">
                <a:solidFill>
                  <a:schemeClr val="dk1"/>
                </a:solidFill>
              </a:rPr>
              <a:t>. Чтобы найти общий язык с дизайнерами, есть формула, которая переводит пиксели в </a:t>
            </a:r>
            <a:r>
              <a:rPr b="1" lang="en">
                <a:solidFill>
                  <a:schemeClr val="dk1"/>
                </a:solidFill>
              </a:rPr>
              <a:t>dp</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g292a6c131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292a6c131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Мы берем пиксели(сюда подставляется размер той самой картинки) </a:t>
            </a:r>
            <a:r>
              <a:rPr b="1" lang="en">
                <a:solidFill>
                  <a:schemeClr val="dk1"/>
                </a:solidFill>
              </a:rPr>
              <a:t>умножаем на 160</a:t>
            </a:r>
            <a:r>
              <a:rPr lang="en">
                <a:solidFill>
                  <a:schemeClr val="dk1"/>
                </a:solidFill>
              </a:rPr>
              <a:t>, это постоянная константа - дальше делим получившееся значение на </a:t>
            </a:r>
            <a:r>
              <a:rPr b="1" lang="en">
                <a:solidFill>
                  <a:schemeClr val="dk1"/>
                </a:solidFill>
              </a:rPr>
              <a:t>dpi</a:t>
            </a:r>
            <a:r>
              <a:rPr lang="en">
                <a:solidFill>
                  <a:schemeClr val="dk1"/>
                </a:solidFill>
              </a:rPr>
              <a:t>. Если с пикселями все понятно, то откуда брать значение </a:t>
            </a:r>
            <a:r>
              <a:rPr b="1" lang="en">
                <a:solidFill>
                  <a:schemeClr val="dk1"/>
                </a:solidFill>
              </a:rPr>
              <a:t>dpi</a:t>
            </a:r>
            <a:r>
              <a:rPr lang="en">
                <a:solidFill>
                  <a:schemeClr val="dk1"/>
                </a:solidFill>
              </a:rPr>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g292a6c131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292a6c131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Google Shape;2148;g274293098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274293098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И тут гугл приходит на помощь и говорит - давайте все </a:t>
            </a:r>
            <a:r>
              <a:rPr b="1" lang="en">
                <a:solidFill>
                  <a:schemeClr val="dk1"/>
                </a:solidFill>
              </a:rPr>
              <a:t>dpi </a:t>
            </a:r>
            <a:r>
              <a:rPr lang="en">
                <a:solidFill>
                  <a:schemeClr val="dk1"/>
                </a:solidFill>
              </a:rPr>
              <a:t>разобьем на бакеты? В итоге у нас есть бакеты с </a:t>
            </a:r>
            <a:r>
              <a:rPr b="1" lang="en">
                <a:solidFill>
                  <a:schemeClr val="dk1"/>
                </a:solidFill>
              </a:rPr>
              <a:t>low dpi, medium, high, extra high, extra extra high</a:t>
            </a:r>
            <a:r>
              <a:rPr lang="en">
                <a:solidFill>
                  <a:schemeClr val="dk1"/>
                </a:solidFill>
              </a:rPr>
              <a:t> и так далее. Получается, когда у телефона плотность 318, мы его отнесем к бакету у которого </a:t>
            </a:r>
            <a:r>
              <a:rPr b="1" lang="en">
                <a:solidFill>
                  <a:schemeClr val="dk1"/>
                </a:solidFill>
              </a:rPr>
              <a:t>320 dpi</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4" name="Shape 2154"/>
        <p:cNvGrpSpPr/>
        <p:nvPr/>
      </p:nvGrpSpPr>
      <p:grpSpPr>
        <a:xfrm>
          <a:off x="0" y="0"/>
          <a:ext cx="0" cy="0"/>
          <a:chOff x="0" y="0"/>
          <a:chExt cx="0" cy="0"/>
        </a:xfrm>
      </p:grpSpPr>
      <p:sp>
        <p:nvSpPr>
          <p:cNvPr id="2155" name="Google Shape;2155;g292a6c131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292a6c131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Давайте теперь из пикселей получим dp, чтобы у нас получилось тоже самое. Берем </a:t>
            </a:r>
            <a:r>
              <a:rPr b="1" lang="en">
                <a:solidFill>
                  <a:schemeClr val="dk1"/>
                </a:solidFill>
              </a:rPr>
              <a:t>Nexus 4</a:t>
            </a:r>
            <a:r>
              <a:rPr lang="en">
                <a:solidFill>
                  <a:schemeClr val="dk1"/>
                </a:solidFill>
              </a:rPr>
              <a:t>, в котором плотность составляет </a:t>
            </a:r>
            <a:r>
              <a:rPr b="1" lang="en">
                <a:solidFill>
                  <a:schemeClr val="dk1"/>
                </a:solidFill>
              </a:rPr>
              <a:t>318</a:t>
            </a:r>
            <a:r>
              <a:rPr lang="en">
                <a:solidFill>
                  <a:schemeClr val="dk1"/>
                </a:solidFill>
              </a:rPr>
              <a:t>, для него соответствует бакет </a:t>
            </a:r>
            <a:r>
              <a:rPr b="1" lang="en">
                <a:solidFill>
                  <a:schemeClr val="dk1"/>
                </a:solidFill>
              </a:rPr>
              <a:t>extra high 320 dpi</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2" name="Shape 2162"/>
        <p:cNvGrpSpPr/>
        <p:nvPr/>
      </p:nvGrpSpPr>
      <p:grpSpPr>
        <a:xfrm>
          <a:off x="0" y="0"/>
          <a:ext cx="0" cy="0"/>
          <a:chOff x="0" y="0"/>
          <a:chExt cx="0" cy="0"/>
        </a:xfrm>
      </p:grpSpPr>
      <p:sp>
        <p:nvSpPr>
          <p:cNvPr id="2163" name="Google Shape;2163;g55c8acfae1_0_4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55c8acfae1_0_4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Давайте теперь из пикселей получим dp, чтобы у нас получилось тоже самое. Берем </a:t>
            </a:r>
            <a:r>
              <a:rPr b="1" lang="en">
                <a:solidFill>
                  <a:schemeClr val="dk1"/>
                </a:solidFill>
              </a:rPr>
              <a:t>Nexus 4</a:t>
            </a:r>
            <a:r>
              <a:rPr lang="en">
                <a:solidFill>
                  <a:schemeClr val="dk1"/>
                </a:solidFill>
              </a:rPr>
              <a:t>, в котором плотность составляет </a:t>
            </a:r>
            <a:r>
              <a:rPr b="1" lang="en">
                <a:solidFill>
                  <a:schemeClr val="dk1"/>
                </a:solidFill>
              </a:rPr>
              <a:t>318</a:t>
            </a:r>
            <a:r>
              <a:rPr lang="en">
                <a:solidFill>
                  <a:schemeClr val="dk1"/>
                </a:solidFill>
              </a:rPr>
              <a:t>, для него соответствует бакет </a:t>
            </a:r>
            <a:r>
              <a:rPr b="1" lang="en">
                <a:solidFill>
                  <a:schemeClr val="dk1"/>
                </a:solidFill>
              </a:rPr>
              <a:t>extra high 320 dpi</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292a6c131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292a6c131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2" name="Shape 1892"/>
        <p:cNvGrpSpPr/>
        <p:nvPr/>
      </p:nvGrpSpPr>
      <p:grpSpPr>
        <a:xfrm>
          <a:off x="0" y="0"/>
          <a:ext cx="0" cy="0"/>
          <a:chOff x="0" y="0"/>
          <a:chExt cx="0" cy="0"/>
        </a:xfrm>
      </p:grpSpPr>
      <p:sp>
        <p:nvSpPr>
          <p:cNvPr id="1893" name="Google Shape;1893;g32ed1f3f2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32ed1f3f2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8" name="Shape 2178"/>
        <p:cNvGrpSpPr/>
        <p:nvPr/>
      </p:nvGrpSpPr>
      <p:grpSpPr>
        <a:xfrm>
          <a:off x="0" y="0"/>
          <a:ext cx="0" cy="0"/>
          <a:chOff x="0" y="0"/>
          <a:chExt cx="0" cy="0"/>
        </a:xfrm>
      </p:grpSpPr>
      <p:sp>
        <p:nvSpPr>
          <p:cNvPr id="2179" name="Google Shape;2179;g292a6c131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292a6c131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5" name="Shape 2185"/>
        <p:cNvGrpSpPr/>
        <p:nvPr/>
      </p:nvGrpSpPr>
      <p:grpSpPr>
        <a:xfrm>
          <a:off x="0" y="0"/>
          <a:ext cx="0" cy="0"/>
          <a:chOff x="0" y="0"/>
          <a:chExt cx="0" cy="0"/>
        </a:xfrm>
      </p:grpSpPr>
      <p:sp>
        <p:nvSpPr>
          <p:cNvPr id="2186" name="Google Shape;2186;g292a6c131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292a6c131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9" name="Shape 2199"/>
        <p:cNvGrpSpPr/>
        <p:nvPr/>
      </p:nvGrpSpPr>
      <p:grpSpPr>
        <a:xfrm>
          <a:off x="0" y="0"/>
          <a:ext cx="0" cy="0"/>
          <a:chOff x="0" y="0"/>
          <a:chExt cx="0" cy="0"/>
        </a:xfrm>
      </p:grpSpPr>
      <p:sp>
        <p:nvSpPr>
          <p:cNvPr id="2200" name="Google Shape;2200;g292a6c131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292a6c131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В </a:t>
            </a:r>
            <a:r>
              <a:rPr b="1" lang="en">
                <a:solidFill>
                  <a:schemeClr val="dk1"/>
                </a:solidFill>
              </a:rPr>
              <a:t>dp</a:t>
            </a:r>
            <a:r>
              <a:rPr lang="en">
                <a:solidFill>
                  <a:schemeClr val="dk1"/>
                </a:solidFill>
              </a:rPr>
              <a:t>. И уже выглядит как надо! Этого мы и добивались, переводя пиксели в </a:t>
            </a:r>
            <a:r>
              <a:rPr b="1" lang="en">
                <a:solidFill>
                  <a:schemeClr val="dk1"/>
                </a:solidFill>
              </a:rPr>
              <a:t>dp</a:t>
            </a:r>
            <a:r>
              <a:rPr lang="en">
                <a:solidFill>
                  <a:schemeClr val="dk1"/>
                </a:solidFill>
              </a:rPr>
              <a:t>. Мы хотели, чтобы интерфейс выглядел всегда одинаково на разных устройствах, независимо от плотности дисплея.</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3" name="Shape 2213"/>
        <p:cNvGrpSpPr/>
        <p:nvPr/>
      </p:nvGrpSpPr>
      <p:grpSpPr>
        <a:xfrm>
          <a:off x="0" y="0"/>
          <a:ext cx="0" cy="0"/>
          <a:chOff x="0" y="0"/>
          <a:chExt cx="0" cy="0"/>
        </a:xfrm>
      </p:grpSpPr>
      <p:sp>
        <p:nvSpPr>
          <p:cNvPr id="2214" name="Google Shape;2214;g292a6c1315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292a6c1315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Еще раз посмотрим, как у нас в </a:t>
            </a:r>
            <a:r>
              <a:rPr b="1" lang="en">
                <a:solidFill>
                  <a:schemeClr val="dk1"/>
                </a:solidFill>
              </a:rPr>
              <a:t>dp </a:t>
            </a:r>
            <a:r>
              <a:rPr lang="en">
                <a:solidFill>
                  <a:schemeClr val="dk1"/>
                </a:solidFill>
              </a:rPr>
              <a:t>преобразуются пиксели, если посмотреть разницу с </a:t>
            </a:r>
            <a:r>
              <a:rPr b="1" lang="en">
                <a:solidFill>
                  <a:schemeClr val="dk1"/>
                </a:solidFill>
              </a:rPr>
              <a:t>xxxhdpi</a:t>
            </a:r>
            <a:r>
              <a:rPr lang="en">
                <a:solidFill>
                  <a:schemeClr val="dk1"/>
                </a:solidFill>
              </a:rPr>
              <a:t>, то разница между пикселями и dp стоит в четыре раза, поэтому будьте благоразумны, не используйте пиксели, используйте </a:t>
            </a:r>
            <a:r>
              <a:rPr b="1" lang="en">
                <a:solidFill>
                  <a:schemeClr val="dk1"/>
                </a:solidFill>
              </a:rPr>
              <a:t>dp</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0" name="Shape 2220"/>
        <p:cNvGrpSpPr/>
        <p:nvPr/>
      </p:nvGrpSpPr>
      <p:grpSpPr>
        <a:xfrm>
          <a:off x="0" y="0"/>
          <a:ext cx="0" cy="0"/>
          <a:chOff x="0" y="0"/>
          <a:chExt cx="0" cy="0"/>
        </a:xfrm>
      </p:grpSpPr>
      <p:sp>
        <p:nvSpPr>
          <p:cNvPr id="2221" name="Google Shape;2221;g55c8acfae1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55c8acfae1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Как нам понять, что все хорошо отрисовано и выглядит на всех устройствах одинаково? Для этого у нас есть выбор устройств. На вкладке дизайн мы можем нажать на кнопку выбора девайсов, чтобы посмотреть, что нам предлагает студия.</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2" name="Shape 2232"/>
        <p:cNvGrpSpPr/>
        <p:nvPr/>
      </p:nvGrpSpPr>
      <p:grpSpPr>
        <a:xfrm>
          <a:off x="0" y="0"/>
          <a:ext cx="0" cy="0"/>
          <a:chOff x="0" y="0"/>
          <a:chExt cx="0" cy="0"/>
        </a:xfrm>
      </p:grpSpPr>
      <p:sp>
        <p:nvSpPr>
          <p:cNvPr id="2233" name="Google Shape;2233;g55c8acfae1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55c8acfae1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У нас довольно много устройств, готовых к работе и их все можно использовать. Если картинка не отрендерилась, вы можете сделать clean проекта. Вывод!!!</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g55c8acfae1_0_4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55c8acfae1_0_4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1" name="Shape 2251"/>
        <p:cNvGrpSpPr/>
        <p:nvPr/>
      </p:nvGrpSpPr>
      <p:grpSpPr>
        <a:xfrm>
          <a:off x="0" y="0"/>
          <a:ext cx="0" cy="0"/>
          <a:chOff x="0" y="0"/>
          <a:chExt cx="0" cy="0"/>
        </a:xfrm>
      </p:grpSpPr>
      <p:sp>
        <p:nvSpPr>
          <p:cNvPr id="2252" name="Google Shape;2252;g292a6c131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292a6c131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6" name="Shape 2256"/>
        <p:cNvGrpSpPr/>
        <p:nvPr/>
      </p:nvGrpSpPr>
      <p:grpSpPr>
        <a:xfrm>
          <a:off x="0" y="0"/>
          <a:ext cx="0" cy="0"/>
          <a:chOff x="0" y="0"/>
          <a:chExt cx="0" cy="0"/>
        </a:xfrm>
      </p:grpSpPr>
      <p:sp>
        <p:nvSpPr>
          <p:cNvPr id="2257" name="Google Shape;2257;g292a6c131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292a6c131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55c8acfae1_0_1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55c8acfae1_0_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8" name="Shape 1898"/>
        <p:cNvGrpSpPr/>
        <p:nvPr/>
      </p:nvGrpSpPr>
      <p:grpSpPr>
        <a:xfrm>
          <a:off x="0" y="0"/>
          <a:ext cx="0" cy="0"/>
          <a:chOff x="0" y="0"/>
          <a:chExt cx="0" cy="0"/>
        </a:xfrm>
      </p:grpSpPr>
      <p:sp>
        <p:nvSpPr>
          <p:cNvPr id="1899" name="Google Shape;1899;g55c8acfa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55c8acfae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6" name="Shape 2276"/>
        <p:cNvGrpSpPr/>
        <p:nvPr/>
      </p:nvGrpSpPr>
      <p:grpSpPr>
        <a:xfrm>
          <a:off x="0" y="0"/>
          <a:ext cx="0" cy="0"/>
          <a:chOff x="0" y="0"/>
          <a:chExt cx="0" cy="0"/>
        </a:xfrm>
      </p:grpSpPr>
      <p:sp>
        <p:nvSpPr>
          <p:cNvPr id="2277" name="Google Shape;2277;g292a6c131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292a6c131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3" name="Shape 2283"/>
        <p:cNvGrpSpPr/>
        <p:nvPr/>
      </p:nvGrpSpPr>
      <p:grpSpPr>
        <a:xfrm>
          <a:off x="0" y="0"/>
          <a:ext cx="0" cy="0"/>
          <a:chOff x="0" y="0"/>
          <a:chExt cx="0" cy="0"/>
        </a:xfrm>
      </p:grpSpPr>
      <p:sp>
        <p:nvSpPr>
          <p:cNvPr id="2284" name="Google Shape;2284;g292a6c131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292a6c131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9" name="Shape 2289"/>
        <p:cNvGrpSpPr/>
        <p:nvPr/>
      </p:nvGrpSpPr>
      <p:grpSpPr>
        <a:xfrm>
          <a:off x="0" y="0"/>
          <a:ext cx="0" cy="0"/>
          <a:chOff x="0" y="0"/>
          <a:chExt cx="0" cy="0"/>
        </a:xfrm>
      </p:grpSpPr>
      <p:sp>
        <p:nvSpPr>
          <p:cNvPr id="2290" name="Google Shape;2290;g55c8acfae1_0_4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55c8acfae1_0_4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0" name="Shape 2300"/>
        <p:cNvGrpSpPr/>
        <p:nvPr/>
      </p:nvGrpSpPr>
      <p:grpSpPr>
        <a:xfrm>
          <a:off x="0" y="0"/>
          <a:ext cx="0" cy="0"/>
          <a:chOff x="0" y="0"/>
          <a:chExt cx="0" cy="0"/>
        </a:xfrm>
      </p:grpSpPr>
      <p:sp>
        <p:nvSpPr>
          <p:cNvPr id="2301" name="Google Shape;2301;g55c8acfae1_0_5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55c8acfae1_0_5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6" name="Shape 2306"/>
        <p:cNvGrpSpPr/>
        <p:nvPr/>
      </p:nvGrpSpPr>
      <p:grpSpPr>
        <a:xfrm>
          <a:off x="0" y="0"/>
          <a:ext cx="0" cy="0"/>
          <a:chOff x="0" y="0"/>
          <a:chExt cx="0" cy="0"/>
        </a:xfrm>
      </p:grpSpPr>
      <p:sp>
        <p:nvSpPr>
          <p:cNvPr id="2307" name="Google Shape;2307;g55c8acfae1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55c8acfae1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3" name="Shape 2313"/>
        <p:cNvGrpSpPr/>
        <p:nvPr/>
      </p:nvGrpSpPr>
      <p:grpSpPr>
        <a:xfrm>
          <a:off x="0" y="0"/>
          <a:ext cx="0" cy="0"/>
          <a:chOff x="0" y="0"/>
          <a:chExt cx="0" cy="0"/>
        </a:xfrm>
      </p:grpSpPr>
      <p:sp>
        <p:nvSpPr>
          <p:cNvPr id="2314" name="Google Shape;2314;g292a6c1315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292a6c1315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Multiple layouts.</a:t>
            </a:r>
            <a:r>
              <a:rPr lang="en">
                <a:solidFill>
                  <a:schemeClr val="dk1"/>
                </a:solidFill>
              </a:rPr>
              <a:t> Начиная с версии </a:t>
            </a:r>
            <a:r>
              <a:rPr b="1" lang="en">
                <a:solidFill>
                  <a:schemeClr val="dk1"/>
                </a:solidFill>
              </a:rPr>
              <a:t>3.2 Google</a:t>
            </a:r>
            <a:r>
              <a:rPr lang="en">
                <a:solidFill>
                  <a:schemeClr val="dk1"/>
                </a:solidFill>
              </a:rPr>
              <a:t> предлагает нам - следующую разметку бакетов, теперь за размерность бакетов он не отвечает, ответственность лежит на вас. Вы сами можете разделить все на бакеты, как вам захочется. Вы можете указать минимальную ширину, которая нужна для того, чтобы ваш layout попал в соответствующий бакет, для него вы указываете высоту и минимальную сторону. Получается мы делаем бакеты сами, так как нам нужно.</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1" name="Shape 2321"/>
        <p:cNvGrpSpPr/>
        <p:nvPr/>
      </p:nvGrpSpPr>
      <p:grpSpPr>
        <a:xfrm>
          <a:off x="0" y="0"/>
          <a:ext cx="0" cy="0"/>
          <a:chOff x="0" y="0"/>
          <a:chExt cx="0" cy="0"/>
        </a:xfrm>
      </p:grpSpPr>
      <p:sp>
        <p:nvSpPr>
          <p:cNvPr id="2322" name="Google Shape;2322;g368f6030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368f6030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В layout отображается все довольно просто, мы говорим, что теперь у нас дополнительный бакет, </a:t>
            </a:r>
            <a:r>
              <a:rPr b="1" lang="en" sz="1400">
                <a:solidFill>
                  <a:schemeClr val="dk1"/>
                </a:solidFill>
              </a:rPr>
              <a:t>layout-sw600dp</a:t>
            </a:r>
            <a:r>
              <a:rPr lang="en" sz="1400">
                <a:solidFill>
                  <a:schemeClr val="dk1"/>
                </a:solidFill>
              </a:rPr>
              <a:t> - он будет использоваться. Подробнее о том, как работать с разными бакетами вы можете посмотреть по ссылки на слайде. </a:t>
            </a:r>
            <a:endParaRPr sz="1400">
              <a:solidFill>
                <a:schemeClr val="dk1"/>
              </a:solidFill>
            </a:endParaRPr>
          </a:p>
          <a:p>
            <a:pPr indent="0" lvl="0" marL="0" rtl="0" algn="l">
              <a:spcBef>
                <a:spcPts val="0"/>
              </a:spcBef>
              <a:spcAft>
                <a:spcPts val="0"/>
              </a:spcAft>
              <a:buNone/>
            </a:pPr>
            <a:r>
              <a:rPr lang="en" sz="1400"/>
              <a:t> </a:t>
            </a:r>
            <a:endParaRPr sz="14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9" name="Shape 2329"/>
        <p:cNvGrpSpPr/>
        <p:nvPr/>
      </p:nvGrpSpPr>
      <p:grpSpPr>
        <a:xfrm>
          <a:off x="0" y="0"/>
          <a:ext cx="0" cy="0"/>
          <a:chOff x="0" y="0"/>
          <a:chExt cx="0" cy="0"/>
        </a:xfrm>
      </p:grpSpPr>
      <p:sp>
        <p:nvSpPr>
          <p:cNvPr id="2330" name="Google Shape;2330;g292a6c131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292a6c131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4" name="Shape 2334"/>
        <p:cNvGrpSpPr/>
        <p:nvPr/>
      </p:nvGrpSpPr>
      <p:grpSpPr>
        <a:xfrm>
          <a:off x="0" y="0"/>
          <a:ext cx="0" cy="0"/>
          <a:chOff x="0" y="0"/>
          <a:chExt cx="0" cy="0"/>
        </a:xfrm>
      </p:grpSpPr>
      <p:sp>
        <p:nvSpPr>
          <p:cNvPr id="2335" name="Google Shape;2335;g55c8acfae1_0_4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55c8acfae1_0_4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С layout мы разобрались, но еще у нас остались картинки. Когда мы загружаем маленькую картинку на маленькое устройство, все ок. А когда эту же картинку загружаем на устройство побольше, то</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Появляется болезнь </a:t>
            </a:r>
            <a:r>
              <a:rPr b="1" lang="en">
                <a:solidFill>
                  <a:schemeClr val="dk1"/>
                </a:solidFill>
              </a:rPr>
              <a:t>JPEG</a:t>
            </a:r>
            <a:r>
              <a:rPr lang="en">
                <a:solidFill>
                  <a:schemeClr val="dk1"/>
                </a:solidFill>
              </a:rPr>
              <a:t>. Эта картинка очень сильно растягивается и кажется не очень четкой, и выглядит это отстойно, и вы такие упали в глазах пользователей.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0" name="Shape 2340"/>
        <p:cNvGrpSpPr/>
        <p:nvPr/>
      </p:nvGrpSpPr>
      <p:grpSpPr>
        <a:xfrm>
          <a:off x="0" y="0"/>
          <a:ext cx="0" cy="0"/>
          <a:chOff x="0" y="0"/>
          <a:chExt cx="0" cy="0"/>
        </a:xfrm>
      </p:grpSpPr>
      <p:sp>
        <p:nvSpPr>
          <p:cNvPr id="2341" name="Google Shape;2341;g292a6c131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292a6c131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И что же нам делать, спросите вы? Тут на помощь приходят dp, то есть те картинки, которые нужно распределить по папкам, также как и </a:t>
            </a:r>
            <a:r>
              <a:rPr b="1" lang="en">
                <a:solidFill>
                  <a:schemeClr val="dk1"/>
                </a:solidFill>
              </a:rPr>
              <a:t>layout</a:t>
            </a:r>
            <a:r>
              <a:rPr lang="en">
                <a:solidFill>
                  <a:schemeClr val="dk1"/>
                </a:solidFill>
              </a:rPr>
              <a:t>’ы, в соответствии с их размерностью.</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6" name="Shape 1906"/>
        <p:cNvGrpSpPr/>
        <p:nvPr/>
      </p:nvGrpSpPr>
      <p:grpSpPr>
        <a:xfrm>
          <a:off x="0" y="0"/>
          <a:ext cx="0" cy="0"/>
          <a:chOff x="0" y="0"/>
          <a:chExt cx="0" cy="0"/>
        </a:xfrm>
      </p:grpSpPr>
      <p:sp>
        <p:nvSpPr>
          <p:cNvPr id="1907" name="Google Shape;1907;g55ee36ab5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55ee36ab5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9" name="Shape 2349"/>
        <p:cNvGrpSpPr/>
        <p:nvPr/>
      </p:nvGrpSpPr>
      <p:grpSpPr>
        <a:xfrm>
          <a:off x="0" y="0"/>
          <a:ext cx="0" cy="0"/>
          <a:chOff x="0" y="0"/>
          <a:chExt cx="0" cy="0"/>
        </a:xfrm>
      </p:grpSpPr>
      <p:sp>
        <p:nvSpPr>
          <p:cNvPr id="2350" name="Google Shape;2350;g32ed1f3f2e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32ed1f3f2e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5" name="Shape 2355"/>
        <p:cNvGrpSpPr/>
        <p:nvPr/>
      </p:nvGrpSpPr>
      <p:grpSpPr>
        <a:xfrm>
          <a:off x="0" y="0"/>
          <a:ext cx="0" cy="0"/>
          <a:chOff x="0" y="0"/>
          <a:chExt cx="0" cy="0"/>
        </a:xfrm>
      </p:grpSpPr>
      <p:sp>
        <p:nvSpPr>
          <p:cNvPr id="2356" name="Google Shape;2356;g55c8acfae1_0_5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55c8acfae1_0_5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292a6c1315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292a6c1315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7" name="Shape 2367"/>
        <p:cNvGrpSpPr/>
        <p:nvPr/>
      </p:nvGrpSpPr>
      <p:grpSpPr>
        <a:xfrm>
          <a:off x="0" y="0"/>
          <a:ext cx="0" cy="0"/>
          <a:chOff x="0" y="0"/>
          <a:chExt cx="0" cy="0"/>
        </a:xfrm>
      </p:grpSpPr>
      <p:sp>
        <p:nvSpPr>
          <p:cNvPr id="2368" name="Google Shape;2368;g292a6c1315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292a6c1315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Google Shape;2375;g292a6c131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292a6c131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1" name="Shape 2381"/>
        <p:cNvGrpSpPr/>
        <p:nvPr/>
      </p:nvGrpSpPr>
      <p:grpSpPr>
        <a:xfrm>
          <a:off x="0" y="0"/>
          <a:ext cx="0" cy="0"/>
          <a:chOff x="0" y="0"/>
          <a:chExt cx="0" cy="0"/>
        </a:xfrm>
      </p:grpSpPr>
      <p:sp>
        <p:nvSpPr>
          <p:cNvPr id="2382" name="Google Shape;2382;g292a6c1315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292a6c1315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8" name="Shape 2388"/>
        <p:cNvGrpSpPr/>
        <p:nvPr/>
      </p:nvGrpSpPr>
      <p:grpSpPr>
        <a:xfrm>
          <a:off x="0" y="0"/>
          <a:ext cx="0" cy="0"/>
          <a:chOff x="0" y="0"/>
          <a:chExt cx="0" cy="0"/>
        </a:xfrm>
      </p:grpSpPr>
      <p:sp>
        <p:nvSpPr>
          <p:cNvPr id="2389" name="Google Shape;2389;g292a6c1315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292a6c1315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5" name="Shape 2395"/>
        <p:cNvGrpSpPr/>
        <p:nvPr/>
      </p:nvGrpSpPr>
      <p:grpSpPr>
        <a:xfrm>
          <a:off x="0" y="0"/>
          <a:ext cx="0" cy="0"/>
          <a:chOff x="0" y="0"/>
          <a:chExt cx="0" cy="0"/>
        </a:xfrm>
      </p:grpSpPr>
      <p:sp>
        <p:nvSpPr>
          <p:cNvPr id="2396" name="Google Shape;2396;g292a6c131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292a6c131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2" name="Shape 2402"/>
        <p:cNvGrpSpPr/>
        <p:nvPr/>
      </p:nvGrpSpPr>
      <p:grpSpPr>
        <a:xfrm>
          <a:off x="0" y="0"/>
          <a:ext cx="0" cy="0"/>
          <a:chOff x="0" y="0"/>
          <a:chExt cx="0" cy="0"/>
        </a:xfrm>
      </p:grpSpPr>
      <p:sp>
        <p:nvSpPr>
          <p:cNvPr id="2403" name="Google Shape;2403;g292a6c1315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292a6c1315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9" name="Shape 2409"/>
        <p:cNvGrpSpPr/>
        <p:nvPr/>
      </p:nvGrpSpPr>
      <p:grpSpPr>
        <a:xfrm>
          <a:off x="0" y="0"/>
          <a:ext cx="0" cy="0"/>
          <a:chOff x="0" y="0"/>
          <a:chExt cx="0" cy="0"/>
        </a:xfrm>
      </p:grpSpPr>
      <p:sp>
        <p:nvSpPr>
          <p:cNvPr id="2410" name="Google Shape;2410;g292a6c131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292a6c131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2" name="Shape 1912"/>
        <p:cNvGrpSpPr/>
        <p:nvPr/>
      </p:nvGrpSpPr>
      <p:grpSpPr>
        <a:xfrm>
          <a:off x="0" y="0"/>
          <a:ext cx="0" cy="0"/>
          <a:chOff x="0" y="0"/>
          <a:chExt cx="0" cy="0"/>
        </a:xfrm>
      </p:grpSpPr>
      <p:sp>
        <p:nvSpPr>
          <p:cNvPr id="1913" name="Google Shape;1913;g55c8acfae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55c8acfae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4" name="Shape 2414"/>
        <p:cNvGrpSpPr/>
        <p:nvPr/>
      </p:nvGrpSpPr>
      <p:grpSpPr>
        <a:xfrm>
          <a:off x="0" y="0"/>
          <a:ext cx="0" cy="0"/>
          <a:chOff x="0" y="0"/>
          <a:chExt cx="0" cy="0"/>
        </a:xfrm>
      </p:grpSpPr>
      <p:sp>
        <p:nvSpPr>
          <p:cNvPr id="2415" name="Google Shape;2415;g292a6c131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292a6c131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Обратите внимание, на слайде указано не </a:t>
            </a:r>
            <a:r>
              <a:rPr b="1" lang="en">
                <a:solidFill>
                  <a:schemeClr val="dk1"/>
                </a:solidFill>
              </a:rPr>
              <a:t>marginLeft</a:t>
            </a:r>
            <a:r>
              <a:rPr lang="en">
                <a:solidFill>
                  <a:schemeClr val="dk1"/>
                </a:solidFill>
              </a:rPr>
              <a:t>, a </a:t>
            </a:r>
            <a:r>
              <a:rPr b="1" lang="en">
                <a:solidFill>
                  <a:schemeClr val="dk1"/>
                </a:solidFill>
              </a:rPr>
              <a:t>marginStart</a:t>
            </a:r>
            <a:r>
              <a:rPr lang="en">
                <a:solidFill>
                  <a:schemeClr val="dk1"/>
                </a:solidFill>
              </a:rPr>
              <a:t>. Это связано с тем, что некоторые языки пишутся не слева направо, а справа налево. Например, арабский. Этот атрибут появился не сразу же, поддержку ввели в более поздних версиях, поэтому если вы поддерживается</a:t>
            </a:r>
            <a:r>
              <a:rPr b="1" lang="en">
                <a:solidFill>
                  <a:schemeClr val="dk1"/>
                </a:solidFill>
              </a:rPr>
              <a:t> API 14</a:t>
            </a:r>
            <a:r>
              <a:rPr lang="en">
                <a:solidFill>
                  <a:schemeClr val="dk1"/>
                </a:solidFill>
              </a:rPr>
              <a:t>, то вам нужно еще указать атрибут </a:t>
            </a:r>
            <a:r>
              <a:rPr b="1" lang="en">
                <a:solidFill>
                  <a:schemeClr val="dk1"/>
                </a:solidFill>
              </a:rPr>
              <a:t>marginLeft</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2" name="Shape 2422"/>
        <p:cNvGrpSpPr/>
        <p:nvPr/>
      </p:nvGrpSpPr>
      <p:grpSpPr>
        <a:xfrm>
          <a:off x="0" y="0"/>
          <a:ext cx="0" cy="0"/>
          <a:chOff x="0" y="0"/>
          <a:chExt cx="0" cy="0"/>
        </a:xfrm>
      </p:grpSpPr>
      <p:sp>
        <p:nvSpPr>
          <p:cNvPr id="2423" name="Google Shape;2423;g292a6c131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292a6c131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9" name="Shape 2429"/>
        <p:cNvGrpSpPr/>
        <p:nvPr/>
      </p:nvGrpSpPr>
      <p:grpSpPr>
        <a:xfrm>
          <a:off x="0" y="0"/>
          <a:ext cx="0" cy="0"/>
          <a:chOff x="0" y="0"/>
          <a:chExt cx="0" cy="0"/>
        </a:xfrm>
      </p:grpSpPr>
      <p:sp>
        <p:nvSpPr>
          <p:cNvPr id="2430" name="Google Shape;2430;g292a6c1315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292a6c1315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0" name="Shape 2440"/>
        <p:cNvGrpSpPr/>
        <p:nvPr/>
      </p:nvGrpSpPr>
      <p:grpSpPr>
        <a:xfrm>
          <a:off x="0" y="0"/>
          <a:ext cx="0" cy="0"/>
          <a:chOff x="0" y="0"/>
          <a:chExt cx="0" cy="0"/>
        </a:xfrm>
      </p:grpSpPr>
      <p:sp>
        <p:nvSpPr>
          <p:cNvPr id="2441" name="Google Shape;2441;g292a6c1315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292a6c131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5" name="Shape 2445"/>
        <p:cNvGrpSpPr/>
        <p:nvPr/>
      </p:nvGrpSpPr>
      <p:grpSpPr>
        <a:xfrm>
          <a:off x="0" y="0"/>
          <a:ext cx="0" cy="0"/>
          <a:chOff x="0" y="0"/>
          <a:chExt cx="0" cy="0"/>
        </a:xfrm>
      </p:grpSpPr>
      <p:sp>
        <p:nvSpPr>
          <p:cNvPr id="2446" name="Google Shape;2446;g292a6c131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292a6c131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2" name="Shape 2452"/>
        <p:cNvGrpSpPr/>
        <p:nvPr/>
      </p:nvGrpSpPr>
      <p:grpSpPr>
        <a:xfrm>
          <a:off x="0" y="0"/>
          <a:ext cx="0" cy="0"/>
          <a:chOff x="0" y="0"/>
          <a:chExt cx="0" cy="0"/>
        </a:xfrm>
      </p:grpSpPr>
      <p:sp>
        <p:nvSpPr>
          <p:cNvPr id="2453" name="Google Shape;2453;g292a6c1315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292a6c1315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9" name="Shape 2459"/>
        <p:cNvGrpSpPr/>
        <p:nvPr/>
      </p:nvGrpSpPr>
      <p:grpSpPr>
        <a:xfrm>
          <a:off x="0" y="0"/>
          <a:ext cx="0" cy="0"/>
          <a:chOff x="0" y="0"/>
          <a:chExt cx="0" cy="0"/>
        </a:xfrm>
      </p:grpSpPr>
      <p:sp>
        <p:nvSpPr>
          <p:cNvPr id="2460" name="Google Shape;2460;g299bd92a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1" name="Google Shape;2461;g299bd92a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6" name="Shape 2466"/>
        <p:cNvGrpSpPr/>
        <p:nvPr/>
      </p:nvGrpSpPr>
      <p:grpSpPr>
        <a:xfrm>
          <a:off x="0" y="0"/>
          <a:ext cx="0" cy="0"/>
          <a:chOff x="0" y="0"/>
          <a:chExt cx="0" cy="0"/>
        </a:xfrm>
      </p:grpSpPr>
      <p:sp>
        <p:nvSpPr>
          <p:cNvPr id="2467" name="Google Shape;2467;g368f60303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368f60303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6" name="Shape 2476"/>
        <p:cNvGrpSpPr/>
        <p:nvPr/>
      </p:nvGrpSpPr>
      <p:grpSpPr>
        <a:xfrm>
          <a:off x="0" y="0"/>
          <a:ext cx="0" cy="0"/>
          <a:chOff x="0" y="0"/>
          <a:chExt cx="0" cy="0"/>
        </a:xfrm>
      </p:grpSpPr>
      <p:sp>
        <p:nvSpPr>
          <p:cNvPr id="2477" name="Google Shape;2477;g299bd92a1f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299bd92a1f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1" name="Shape 2481"/>
        <p:cNvGrpSpPr/>
        <p:nvPr/>
      </p:nvGrpSpPr>
      <p:grpSpPr>
        <a:xfrm>
          <a:off x="0" y="0"/>
          <a:ext cx="0" cy="0"/>
          <a:chOff x="0" y="0"/>
          <a:chExt cx="0" cy="0"/>
        </a:xfrm>
      </p:grpSpPr>
      <p:sp>
        <p:nvSpPr>
          <p:cNvPr id="2482" name="Google Shape;2482;g299bd92a1f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299bd92a1f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9" name="Shape 1919"/>
        <p:cNvGrpSpPr/>
        <p:nvPr/>
      </p:nvGrpSpPr>
      <p:grpSpPr>
        <a:xfrm>
          <a:off x="0" y="0"/>
          <a:ext cx="0" cy="0"/>
          <a:chOff x="0" y="0"/>
          <a:chExt cx="0" cy="0"/>
        </a:xfrm>
      </p:grpSpPr>
      <p:sp>
        <p:nvSpPr>
          <p:cNvPr id="1920" name="Google Shape;1920;g27285953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27285953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2" name="Shape 2492"/>
        <p:cNvGrpSpPr/>
        <p:nvPr/>
      </p:nvGrpSpPr>
      <p:grpSpPr>
        <a:xfrm>
          <a:off x="0" y="0"/>
          <a:ext cx="0" cy="0"/>
          <a:chOff x="0" y="0"/>
          <a:chExt cx="0" cy="0"/>
        </a:xfrm>
      </p:grpSpPr>
      <p:sp>
        <p:nvSpPr>
          <p:cNvPr id="2493" name="Google Shape;2493;g299bd92a1f_0_2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299bd92a1f_0_2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2" name="Shape 2502"/>
        <p:cNvGrpSpPr/>
        <p:nvPr/>
      </p:nvGrpSpPr>
      <p:grpSpPr>
        <a:xfrm>
          <a:off x="0" y="0"/>
          <a:ext cx="0" cy="0"/>
          <a:chOff x="0" y="0"/>
          <a:chExt cx="0" cy="0"/>
        </a:xfrm>
      </p:grpSpPr>
      <p:sp>
        <p:nvSpPr>
          <p:cNvPr id="2503" name="Google Shape;2503;g299bd92a1f_0_2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299bd92a1f_0_2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2" name="Shape 2512"/>
        <p:cNvGrpSpPr/>
        <p:nvPr/>
      </p:nvGrpSpPr>
      <p:grpSpPr>
        <a:xfrm>
          <a:off x="0" y="0"/>
          <a:ext cx="0" cy="0"/>
          <a:chOff x="0" y="0"/>
          <a:chExt cx="0" cy="0"/>
        </a:xfrm>
      </p:grpSpPr>
      <p:sp>
        <p:nvSpPr>
          <p:cNvPr id="2513" name="Google Shape;2513;g32ed1f3f2e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32ed1f3f2e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8" name="Shape 2518"/>
        <p:cNvGrpSpPr/>
        <p:nvPr/>
      </p:nvGrpSpPr>
      <p:grpSpPr>
        <a:xfrm>
          <a:off x="0" y="0"/>
          <a:ext cx="0" cy="0"/>
          <a:chOff x="0" y="0"/>
          <a:chExt cx="0" cy="0"/>
        </a:xfrm>
      </p:grpSpPr>
      <p:sp>
        <p:nvSpPr>
          <p:cNvPr id="2519" name="Google Shape;2519;g55ee36ab5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55ee36ab5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4" name="Shape 2524"/>
        <p:cNvGrpSpPr/>
        <p:nvPr/>
      </p:nvGrpSpPr>
      <p:grpSpPr>
        <a:xfrm>
          <a:off x="0" y="0"/>
          <a:ext cx="0" cy="0"/>
          <a:chOff x="0" y="0"/>
          <a:chExt cx="0" cy="0"/>
        </a:xfrm>
      </p:grpSpPr>
      <p:sp>
        <p:nvSpPr>
          <p:cNvPr id="2525" name="Google Shape;2525;g55c8acfae1_0_5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55c8acfae1_0_5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1" name="Shape 2531"/>
        <p:cNvGrpSpPr/>
        <p:nvPr/>
      </p:nvGrpSpPr>
      <p:grpSpPr>
        <a:xfrm>
          <a:off x="0" y="0"/>
          <a:ext cx="0" cy="0"/>
          <a:chOff x="0" y="0"/>
          <a:chExt cx="0" cy="0"/>
        </a:xfrm>
      </p:grpSpPr>
      <p:sp>
        <p:nvSpPr>
          <p:cNvPr id="2532" name="Google Shape;2532;g274293098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274293098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6" name="Shape 2536"/>
        <p:cNvGrpSpPr/>
        <p:nvPr/>
      </p:nvGrpSpPr>
      <p:grpSpPr>
        <a:xfrm>
          <a:off x="0" y="0"/>
          <a:ext cx="0" cy="0"/>
          <a:chOff x="0" y="0"/>
          <a:chExt cx="0" cy="0"/>
        </a:xfrm>
      </p:grpSpPr>
      <p:sp>
        <p:nvSpPr>
          <p:cNvPr id="2537" name="Google Shape;2537;g27285953c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27285953c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3" name="Shape 2543"/>
        <p:cNvGrpSpPr/>
        <p:nvPr/>
      </p:nvGrpSpPr>
      <p:grpSpPr>
        <a:xfrm>
          <a:off x="0" y="0"/>
          <a:ext cx="0" cy="0"/>
          <a:chOff x="0" y="0"/>
          <a:chExt cx="0" cy="0"/>
        </a:xfrm>
      </p:grpSpPr>
      <p:sp>
        <p:nvSpPr>
          <p:cNvPr id="2544" name="Google Shape;2544;g27285953c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27285953c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0" name="Shape 2550"/>
        <p:cNvGrpSpPr/>
        <p:nvPr/>
      </p:nvGrpSpPr>
      <p:grpSpPr>
        <a:xfrm>
          <a:off x="0" y="0"/>
          <a:ext cx="0" cy="0"/>
          <a:chOff x="0" y="0"/>
          <a:chExt cx="0" cy="0"/>
        </a:xfrm>
      </p:grpSpPr>
      <p:sp>
        <p:nvSpPr>
          <p:cNvPr id="2551" name="Google Shape;2551;g299bd92a1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299bd92a1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5" name="Shape 2555"/>
        <p:cNvGrpSpPr/>
        <p:nvPr/>
      </p:nvGrpSpPr>
      <p:grpSpPr>
        <a:xfrm>
          <a:off x="0" y="0"/>
          <a:ext cx="0" cy="0"/>
          <a:chOff x="0" y="0"/>
          <a:chExt cx="0" cy="0"/>
        </a:xfrm>
      </p:grpSpPr>
      <p:sp>
        <p:nvSpPr>
          <p:cNvPr id="2556" name="Google Shape;2556;g55c8acfae1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55c8acfae1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6" name="Shape 1926"/>
        <p:cNvGrpSpPr/>
        <p:nvPr/>
      </p:nvGrpSpPr>
      <p:grpSpPr>
        <a:xfrm>
          <a:off x="0" y="0"/>
          <a:ext cx="0" cy="0"/>
          <a:chOff x="0" y="0"/>
          <a:chExt cx="0" cy="0"/>
        </a:xfrm>
      </p:grpSpPr>
      <p:sp>
        <p:nvSpPr>
          <p:cNvPr id="1927" name="Google Shape;1927;g27202bd91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27202bd91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6" name="Shape 2566"/>
        <p:cNvGrpSpPr/>
        <p:nvPr/>
      </p:nvGrpSpPr>
      <p:grpSpPr>
        <a:xfrm>
          <a:off x="0" y="0"/>
          <a:ext cx="0" cy="0"/>
          <a:chOff x="0" y="0"/>
          <a:chExt cx="0" cy="0"/>
        </a:xfrm>
      </p:grpSpPr>
      <p:sp>
        <p:nvSpPr>
          <p:cNvPr id="2567" name="Google Shape;2567;g55c8acfae1_0_5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55c8acfae1_0_5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3" name="Shape 2573"/>
        <p:cNvGrpSpPr/>
        <p:nvPr/>
      </p:nvGrpSpPr>
      <p:grpSpPr>
        <a:xfrm>
          <a:off x="0" y="0"/>
          <a:ext cx="0" cy="0"/>
          <a:chOff x="0" y="0"/>
          <a:chExt cx="0" cy="0"/>
        </a:xfrm>
      </p:grpSpPr>
      <p:sp>
        <p:nvSpPr>
          <p:cNvPr id="2574" name="Google Shape;2574;g3599d3712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3599d3712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Google Shape;2579;g299bd92a1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299bd92a1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5" name="Shape 2585"/>
        <p:cNvGrpSpPr/>
        <p:nvPr/>
      </p:nvGrpSpPr>
      <p:grpSpPr>
        <a:xfrm>
          <a:off x="0" y="0"/>
          <a:ext cx="0" cy="0"/>
          <a:chOff x="0" y="0"/>
          <a:chExt cx="0" cy="0"/>
        </a:xfrm>
      </p:grpSpPr>
      <p:sp>
        <p:nvSpPr>
          <p:cNvPr id="2586" name="Google Shape;2586;g299bd92a1f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299bd92a1f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0" name="Shape 2590"/>
        <p:cNvGrpSpPr/>
        <p:nvPr/>
      </p:nvGrpSpPr>
      <p:grpSpPr>
        <a:xfrm>
          <a:off x="0" y="0"/>
          <a:ext cx="0" cy="0"/>
          <a:chOff x="0" y="0"/>
          <a:chExt cx="0" cy="0"/>
        </a:xfrm>
      </p:grpSpPr>
      <p:sp>
        <p:nvSpPr>
          <p:cNvPr id="2591" name="Google Shape;2591;g299bd92a1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299bd92a1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7" name="Shape 2597"/>
        <p:cNvGrpSpPr/>
        <p:nvPr/>
      </p:nvGrpSpPr>
      <p:grpSpPr>
        <a:xfrm>
          <a:off x="0" y="0"/>
          <a:ext cx="0" cy="0"/>
          <a:chOff x="0" y="0"/>
          <a:chExt cx="0" cy="0"/>
        </a:xfrm>
      </p:grpSpPr>
      <p:sp>
        <p:nvSpPr>
          <p:cNvPr id="2598" name="Google Shape;2598;g299bd92a1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299bd92a1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4" name="Shape 2604"/>
        <p:cNvGrpSpPr/>
        <p:nvPr/>
      </p:nvGrpSpPr>
      <p:grpSpPr>
        <a:xfrm>
          <a:off x="0" y="0"/>
          <a:ext cx="0" cy="0"/>
          <a:chOff x="0" y="0"/>
          <a:chExt cx="0" cy="0"/>
        </a:xfrm>
      </p:grpSpPr>
      <p:sp>
        <p:nvSpPr>
          <p:cNvPr id="2605" name="Google Shape;2605;g299bd92a1f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299bd92a1f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9" name="Shape 2609"/>
        <p:cNvGrpSpPr/>
        <p:nvPr/>
      </p:nvGrpSpPr>
      <p:grpSpPr>
        <a:xfrm>
          <a:off x="0" y="0"/>
          <a:ext cx="0" cy="0"/>
          <a:chOff x="0" y="0"/>
          <a:chExt cx="0" cy="0"/>
        </a:xfrm>
      </p:grpSpPr>
      <p:sp>
        <p:nvSpPr>
          <p:cNvPr id="2610" name="Google Shape;2610;g299bd92a1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299bd92a1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6" name="Shape 2616"/>
        <p:cNvGrpSpPr/>
        <p:nvPr/>
      </p:nvGrpSpPr>
      <p:grpSpPr>
        <a:xfrm>
          <a:off x="0" y="0"/>
          <a:ext cx="0" cy="0"/>
          <a:chOff x="0" y="0"/>
          <a:chExt cx="0" cy="0"/>
        </a:xfrm>
      </p:grpSpPr>
      <p:sp>
        <p:nvSpPr>
          <p:cNvPr id="2617" name="Google Shape;2617;g299bd92a1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299bd92a1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3" name="Shape 2623"/>
        <p:cNvGrpSpPr/>
        <p:nvPr/>
      </p:nvGrpSpPr>
      <p:grpSpPr>
        <a:xfrm>
          <a:off x="0" y="0"/>
          <a:ext cx="0" cy="0"/>
          <a:chOff x="0" y="0"/>
          <a:chExt cx="0" cy="0"/>
        </a:xfrm>
      </p:grpSpPr>
      <p:sp>
        <p:nvSpPr>
          <p:cNvPr id="2624" name="Google Shape;2624;g299bd92a1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299bd92a1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41.jpg"/><Relationship Id="rId4" Type="http://schemas.openxmlformats.org/officeDocument/2006/relationships/image" Target="../media/image51.png"/><Relationship Id="rId5" Type="http://schemas.openxmlformats.org/officeDocument/2006/relationships/image" Target="../media/image44.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50.jpg"/><Relationship Id="rId4" Type="http://schemas.openxmlformats.org/officeDocument/2006/relationships/image" Target="../media/image4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62.png"/><Relationship Id="rId4" Type="http://schemas.openxmlformats.org/officeDocument/2006/relationships/hyperlink" Target="https://www.facebook.com/groups/android.academy.ils/" TargetMode="External"/><Relationship Id="rId5" Type="http://schemas.openxmlformats.org/officeDocument/2006/relationships/hyperlink" Target="http://www.meetup.com/TLV-Android-Academy/" TargetMode="External"/><Relationship Id="rId6" Type="http://schemas.openxmlformats.org/officeDocument/2006/relationships/image" Target="../media/image52.png"/><Relationship Id="rId7" Type="http://schemas.openxmlformats.org/officeDocument/2006/relationships/image" Target="../media/image54.png"/><Relationship Id="rId8" Type="http://schemas.openxmlformats.org/officeDocument/2006/relationships/image" Target="../media/image60.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0.png"/><Relationship Id="rId3" Type="http://schemas.openxmlformats.org/officeDocument/2006/relationships/image" Target="../media/image5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5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5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5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4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4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4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10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 Id="rId3" Type="http://schemas.openxmlformats.org/officeDocument/2006/relationships/image" Target="../media/image87.png"/><Relationship Id="rId4" Type="http://schemas.openxmlformats.org/officeDocument/2006/relationships/image" Target="../media/image7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70.png"/><Relationship Id="rId4" Type="http://schemas.openxmlformats.org/officeDocument/2006/relationships/image" Target="../media/image6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 Id="rId3" Type="http://schemas.openxmlformats.org/officeDocument/2006/relationships/image" Target="../media/image6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0.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 Id="rId4" Type="http://schemas.openxmlformats.org/officeDocument/2006/relationships/image" Target="../media/image11.png"/><Relationship Id="rId5" Type="http://schemas.openxmlformats.org/officeDocument/2006/relationships/image" Target="../media/image8.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3.png"/><Relationship Id="rId3" Type="http://schemas.openxmlformats.org/officeDocument/2006/relationships/image" Target="../media/image65.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87.png"/><Relationship Id="rId5" Type="http://schemas.openxmlformats.org/officeDocument/2006/relationships/image" Target="../media/image6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75.png"/><Relationship Id="rId5" Type="http://schemas.openxmlformats.org/officeDocument/2006/relationships/image" Target="../media/image70.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64.png"/><Relationship Id="rId10" Type="http://schemas.openxmlformats.org/officeDocument/2006/relationships/image" Target="../media/image79.jpg"/><Relationship Id="rId9" Type="http://schemas.openxmlformats.org/officeDocument/2006/relationships/image" Target="../media/image77.png"/><Relationship Id="rId5" Type="http://schemas.openxmlformats.org/officeDocument/2006/relationships/image" Target="../media/image71.png"/><Relationship Id="rId6" Type="http://schemas.openxmlformats.org/officeDocument/2006/relationships/hyperlink" Target="https://www.facebook.com/groups/android.academy.ils/" TargetMode="External"/><Relationship Id="rId7" Type="http://schemas.openxmlformats.org/officeDocument/2006/relationships/hyperlink" Target="http://www.meetup.com/TLV-Android-Academy/" TargetMode="External"/><Relationship Id="rId8" Type="http://schemas.openxmlformats.org/officeDocument/2006/relationships/image" Target="../media/image8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86.png"/><Relationship Id="rId5" Type="http://schemas.openxmlformats.org/officeDocument/2006/relationships/image" Target="../media/image65.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78.png"/><Relationship Id="rId5" Type="http://schemas.openxmlformats.org/officeDocument/2006/relationships/image" Target="../media/image65.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73.png"/><Relationship Id="rId5" Type="http://schemas.openxmlformats.org/officeDocument/2006/relationships/image" Target="../media/image6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73.png"/><Relationship Id="rId5" Type="http://schemas.openxmlformats.org/officeDocument/2006/relationships/image" Target="../media/image65.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69.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66.png"/><Relationship Id="rId5" Type="http://schemas.openxmlformats.org/officeDocument/2006/relationships/image" Target="../media/image87.png"/><Relationship Id="rId6" Type="http://schemas.openxmlformats.org/officeDocument/2006/relationships/image" Target="../media/image72.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80.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87.png"/><Relationship Id="rId5" Type="http://schemas.openxmlformats.org/officeDocument/2006/relationships/image" Target="../media/image66.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75.png"/><Relationship Id="rId5" Type="http://schemas.openxmlformats.org/officeDocument/2006/relationships/image" Target="../media/image70.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64.png"/><Relationship Id="rId10" Type="http://schemas.openxmlformats.org/officeDocument/2006/relationships/image" Target="../media/image79.jpg"/><Relationship Id="rId9" Type="http://schemas.openxmlformats.org/officeDocument/2006/relationships/image" Target="../media/image77.png"/><Relationship Id="rId5" Type="http://schemas.openxmlformats.org/officeDocument/2006/relationships/image" Target="../media/image71.png"/><Relationship Id="rId6" Type="http://schemas.openxmlformats.org/officeDocument/2006/relationships/hyperlink" Target="https://www.facebook.com/groups/android.academy.ils/" TargetMode="External"/><Relationship Id="rId7" Type="http://schemas.openxmlformats.org/officeDocument/2006/relationships/hyperlink" Target="http://www.meetup.com/TLV-Android-Academy/" TargetMode="External"/><Relationship Id="rId8" Type="http://schemas.openxmlformats.org/officeDocument/2006/relationships/image" Target="../media/image82.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86.png"/><Relationship Id="rId5" Type="http://schemas.openxmlformats.org/officeDocument/2006/relationships/image" Target="../media/image65.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78.png"/><Relationship Id="rId5" Type="http://schemas.openxmlformats.org/officeDocument/2006/relationships/image" Target="../media/image6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73.png"/><Relationship Id="rId5" Type="http://schemas.openxmlformats.org/officeDocument/2006/relationships/image" Target="../media/image65.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73.png"/><Relationship Id="rId5" Type="http://schemas.openxmlformats.org/officeDocument/2006/relationships/image" Target="../media/image65.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 Id="rId4" Type="http://schemas.openxmlformats.org/officeDocument/2006/relationships/image" Target="../media/image69.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61.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4.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5.png"/><Relationship Id="rId3" Type="http://schemas.openxmlformats.org/officeDocument/2006/relationships/image" Target="../media/image84.jpg"/><Relationship Id="rId4" Type="http://schemas.openxmlformats.org/officeDocument/2006/relationships/image" Target="../media/image97.png"/><Relationship Id="rId5" Type="http://schemas.openxmlformats.org/officeDocument/2006/relationships/image" Target="../media/image98.jp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3.png"/><Relationship Id="rId3" Type="http://schemas.openxmlformats.org/officeDocument/2006/relationships/image" Target="../media/image108.jpg"/><Relationship Id="rId4" Type="http://schemas.openxmlformats.org/officeDocument/2006/relationships/image" Target="../media/image92.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7.png"/><Relationship Id="rId3" Type="http://schemas.openxmlformats.org/officeDocument/2006/relationships/image" Target="../media/image183.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6.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1.png"/><Relationship Id="rId3" Type="http://schemas.openxmlformats.org/officeDocument/2006/relationships/image" Target="../media/image88.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1.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9.jpg"/><Relationship Id="rId4" Type="http://schemas.openxmlformats.org/officeDocument/2006/relationships/image" Target="../media/image23.png"/><Relationship Id="rId5" Type="http://schemas.openxmlformats.org/officeDocument/2006/relationships/image" Target="../media/image21.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0.jpg"/><Relationship Id="rId4"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59.png"/><Relationship Id="rId4" Type="http://schemas.openxmlformats.org/officeDocument/2006/relationships/hyperlink" Target="https://www.facebook.com/groups/android.academy.ils/" TargetMode="External"/><Relationship Id="rId5" Type="http://schemas.openxmlformats.org/officeDocument/2006/relationships/hyperlink" Target="http://www.meetup.com/TLV-Android-Academy/" TargetMode="External"/><Relationship Id="rId6" Type="http://schemas.openxmlformats.org/officeDocument/2006/relationships/image" Target="../media/image33.png"/><Relationship Id="rId7" Type="http://schemas.openxmlformats.org/officeDocument/2006/relationships/image" Target="../media/image32.png"/><Relationship Id="rId8" Type="http://schemas.openxmlformats.org/officeDocument/2006/relationships/image" Target="../media/image45.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9.png"/><Relationship Id="rId3" Type="http://schemas.openxmlformats.org/officeDocument/2006/relationships/image" Target="../media/image2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3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4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ogo" type="title">
  <p:cSld name="TITLE">
    <p:spTree>
      <p:nvGrpSpPr>
        <p:cNvPr id="12" name="Shape 12"/>
        <p:cNvGrpSpPr/>
        <p:nvPr/>
      </p:nvGrpSpPr>
      <p:grpSpPr>
        <a:xfrm>
          <a:off x="0" y="0"/>
          <a:ext cx="0" cy="0"/>
          <a:chOff x="0" y="0"/>
          <a:chExt cx="0" cy="0"/>
        </a:xfrm>
      </p:grpSpPr>
      <p:sp>
        <p:nvSpPr>
          <p:cNvPr id="13" name="Google Shape;13;p2"/>
          <p:cNvSpPr txBox="1"/>
          <p:nvPr>
            <p:ph idx="1" type="subTitle"/>
          </p:nvPr>
        </p:nvSpPr>
        <p:spPr>
          <a:xfrm>
            <a:off x="311700" y="2933175"/>
            <a:ext cx="8520600" cy="693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 name="Google Shape;15;p2"/>
          <p:cNvSpPr/>
          <p:nvPr/>
        </p:nvSpPr>
        <p:spPr>
          <a:xfrm>
            <a:off x="0" y="0"/>
            <a:ext cx="9144000" cy="2834100"/>
          </a:xfrm>
          <a:prstGeom prst="rect">
            <a:avLst/>
          </a:prstGeom>
          <a:solidFill>
            <a:srgbClr val="03A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type="ctrTitle"/>
          </p:nvPr>
        </p:nvSpPr>
        <p:spPr>
          <a:xfrm>
            <a:off x="311800" y="1057425"/>
            <a:ext cx="8520600" cy="1739700"/>
          </a:xfrm>
          <a:prstGeom prst="rect">
            <a:avLst/>
          </a:prstGeom>
        </p:spPr>
        <p:txBody>
          <a:bodyPr anchorCtr="0" anchor="ctr"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p:nvPr/>
        </p:nvSpPr>
        <p:spPr>
          <a:xfrm>
            <a:off x="7808725" y="2572150"/>
            <a:ext cx="552900" cy="5529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latin typeface="Roboto"/>
              <a:ea typeface="Roboto"/>
              <a:cs typeface="Roboto"/>
              <a:sym typeface="Roboto"/>
            </a:endParaRPr>
          </a:p>
        </p:txBody>
      </p:sp>
      <p:sp>
        <p:nvSpPr>
          <p:cNvPr id="18" name="Google Shape;18;p2"/>
          <p:cNvSpPr txBox="1"/>
          <p:nvPr>
            <p:ph idx="2" type="title"/>
          </p:nvPr>
        </p:nvSpPr>
        <p:spPr>
          <a:xfrm>
            <a:off x="7872725" y="2623600"/>
            <a:ext cx="447300" cy="462900"/>
          </a:xfrm>
          <a:prstGeom prst="rect">
            <a:avLst/>
          </a:prstGeom>
        </p:spPr>
        <p:txBody>
          <a:bodyPr anchorCtr="0" anchor="ctr" bIns="91425" lIns="91425" spcFirstLastPara="1" rIns="91425" wrap="square" tIns="91425"/>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 name="Google Shape;19;p2"/>
          <p:cNvSpPr/>
          <p:nvPr/>
        </p:nvSpPr>
        <p:spPr>
          <a:xfrm>
            <a:off x="0" y="0"/>
            <a:ext cx="9144000" cy="141600"/>
          </a:xfrm>
          <a:prstGeom prst="rect">
            <a:avLst/>
          </a:prstGeom>
          <a:solidFill>
            <a:srgbClr val="0288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png" id="20" name="Google Shape;20;p2"/>
          <p:cNvPicPr preferRelativeResize="0"/>
          <p:nvPr/>
        </p:nvPicPr>
        <p:blipFill>
          <a:blip r:embed="rId2">
            <a:alphaModFix/>
          </a:blip>
          <a:stretch>
            <a:fillRect/>
          </a:stretch>
        </p:blipFill>
        <p:spPr>
          <a:xfrm>
            <a:off x="97898" y="180151"/>
            <a:ext cx="2499401" cy="15424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p:cSld name="CUSTOM_1_2_2">
    <p:spTree>
      <p:nvGrpSpPr>
        <p:cNvPr id="55" name="Shape 55"/>
        <p:cNvGrpSpPr/>
        <p:nvPr/>
      </p:nvGrpSpPr>
      <p:grpSpPr>
        <a:xfrm>
          <a:off x="0" y="0"/>
          <a:ext cx="0" cy="0"/>
          <a:chOff x="0" y="0"/>
          <a:chExt cx="0" cy="0"/>
        </a:xfrm>
      </p:grpSpPr>
      <p:sp>
        <p:nvSpPr>
          <p:cNvPr id="56" name="Google Shape;56;p11"/>
          <p:cNvSpPr/>
          <p:nvPr/>
        </p:nvSpPr>
        <p:spPr>
          <a:xfrm>
            <a:off x="0" y="0"/>
            <a:ext cx="9144000" cy="5143500"/>
          </a:xfrm>
          <a:prstGeom prst="rect">
            <a:avLst/>
          </a:prstGeom>
          <a:solidFill>
            <a:srgbClr val="FF9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212121"/>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showMasterSp="0">
  <p:cSld name="Photo blank">
    <p:bg>
      <p:bgPr>
        <a:solidFill>
          <a:srgbClr val="222222"/>
        </a:solidFill>
      </p:bgPr>
    </p:bg>
    <p:spTree>
      <p:nvGrpSpPr>
        <p:cNvPr id="516" name="Shape 516"/>
        <p:cNvGrpSpPr/>
        <p:nvPr/>
      </p:nvGrpSpPr>
      <p:grpSpPr>
        <a:xfrm>
          <a:off x="0" y="0"/>
          <a:ext cx="0" cy="0"/>
          <a:chOff x="0" y="0"/>
          <a:chExt cx="0" cy="0"/>
        </a:xfrm>
      </p:grpSpPr>
      <p:sp>
        <p:nvSpPr>
          <p:cNvPr id="517" name="Google Shape;517;p103"/>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8" name="Google Shape;518;p103"/>
          <p:cNvSpPr txBox="1"/>
          <p:nvPr>
            <p:ph idx="1" type="body"/>
          </p:nvPr>
        </p:nvSpPr>
        <p:spPr>
          <a:xfrm>
            <a:off x="136800" y="876825"/>
            <a:ext cx="8870400" cy="41877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itle" showMasterSp="0">
  <p:cSld name="Photo blank_2">
    <p:bg>
      <p:bgPr>
        <a:solidFill>
          <a:srgbClr val="03A9F4"/>
        </a:solidFill>
      </p:bgPr>
    </p:bg>
    <p:spTree>
      <p:nvGrpSpPr>
        <p:cNvPr id="519" name="Shape 519"/>
        <p:cNvGrpSpPr/>
        <p:nvPr/>
      </p:nvGrpSpPr>
      <p:grpSpPr>
        <a:xfrm>
          <a:off x="0" y="0"/>
          <a:ext cx="0" cy="0"/>
          <a:chOff x="0" y="0"/>
          <a:chExt cx="0" cy="0"/>
        </a:xfrm>
      </p:grpSpPr>
      <p:sp>
        <p:nvSpPr>
          <p:cNvPr id="520" name="Google Shape;520;p104"/>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itle 1" showMasterSp="0">
  <p:cSld name="Photo blank_2_1">
    <p:bg>
      <p:bgPr>
        <a:solidFill>
          <a:srgbClr val="03A9F4"/>
        </a:solidFill>
      </p:bgPr>
    </p:bg>
    <p:spTree>
      <p:nvGrpSpPr>
        <p:cNvPr id="521" name="Shape 521"/>
        <p:cNvGrpSpPr/>
        <p:nvPr/>
      </p:nvGrpSpPr>
      <p:grpSpPr>
        <a:xfrm>
          <a:off x="0" y="0"/>
          <a:ext cx="0" cy="0"/>
          <a:chOff x="0" y="0"/>
          <a:chExt cx="0" cy="0"/>
        </a:xfrm>
      </p:grpSpPr>
      <p:sp>
        <p:nvSpPr>
          <p:cNvPr id="522" name="Google Shape;522;p105"/>
          <p:cNvSpPr txBox="1"/>
          <p:nvPr>
            <p:ph type="title"/>
          </p:nvPr>
        </p:nvSpPr>
        <p:spPr>
          <a:xfrm>
            <a:off x="311700" y="292625"/>
            <a:ext cx="8520600" cy="88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Photo blank_1">
    <p:bg>
      <p:bgPr>
        <a:noFill/>
      </p:bgPr>
    </p:bg>
    <p:spTree>
      <p:nvGrpSpPr>
        <p:cNvPr id="523" name="Shape 523"/>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showMasterSp="0">
  <p:cSld name="Photo blank_1_1">
    <p:bg>
      <p:bgPr>
        <a:noFill/>
      </p:bgPr>
    </p:bg>
    <p:spTree>
      <p:nvGrpSpPr>
        <p:cNvPr id="524" name="Shape 524"/>
        <p:cNvGrpSpPr/>
        <p:nvPr/>
      </p:nvGrpSpPr>
      <p:grpSpPr>
        <a:xfrm>
          <a:off x="0" y="0"/>
          <a:ext cx="0" cy="0"/>
          <a:chOff x="0" y="0"/>
          <a:chExt cx="0" cy="0"/>
        </a:xfrm>
      </p:grpSpPr>
      <p:sp>
        <p:nvSpPr>
          <p:cNvPr id="525" name="Google Shape;525;p107"/>
          <p:cNvSpPr/>
          <p:nvPr/>
        </p:nvSpPr>
        <p:spPr>
          <a:xfrm>
            <a:off x="0" y="0"/>
            <a:ext cx="3751500" cy="5143500"/>
          </a:xfrm>
          <a:prstGeom prst="rect">
            <a:avLst/>
          </a:prstGeom>
          <a:solidFill>
            <a:srgbClr val="FFFFFF">
              <a:alpha val="7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7"/>
          <p:cNvSpPr txBox="1"/>
          <p:nvPr>
            <p:ph type="title"/>
          </p:nvPr>
        </p:nvSpPr>
        <p:spPr>
          <a:xfrm>
            <a:off x="232874" y="219975"/>
            <a:ext cx="3399000" cy="915000"/>
          </a:xfrm>
          <a:prstGeom prst="rect">
            <a:avLst/>
          </a:prstGeom>
          <a:noFill/>
        </p:spPr>
        <p:txBody>
          <a:bodyPr anchorCtr="0" anchor="b" bIns="91425" lIns="91425" spcFirstLastPara="1" rIns="91425" wrap="square" tIns="91425"/>
          <a:lstStyle>
            <a:lvl1pPr lvl="0" rtl="0" algn="l">
              <a:lnSpc>
                <a:spcPct val="100000"/>
              </a:lnSpc>
              <a:spcBef>
                <a:spcPts val="0"/>
              </a:spcBef>
              <a:spcAft>
                <a:spcPts val="0"/>
              </a:spcAft>
              <a:buClr>
                <a:srgbClr val="000000"/>
              </a:buClr>
              <a:buSzPts val="3000"/>
              <a:buNone/>
              <a:defRPr b="1">
                <a:solidFill>
                  <a:srgbClr val="000000"/>
                </a:solidFill>
              </a:defRPr>
            </a:lvl1pPr>
            <a:lvl2pPr lvl="1" rtl="0" algn="l">
              <a:lnSpc>
                <a:spcPct val="100000"/>
              </a:lnSpc>
              <a:spcBef>
                <a:spcPts val="0"/>
              </a:spcBef>
              <a:spcAft>
                <a:spcPts val="0"/>
              </a:spcAft>
              <a:buClr>
                <a:srgbClr val="000000"/>
              </a:buClr>
              <a:buSzPts val="2100"/>
              <a:buNone/>
              <a:defRPr b="1" sz="2100">
                <a:solidFill>
                  <a:srgbClr val="000000"/>
                </a:solidFill>
              </a:defRPr>
            </a:lvl2pPr>
            <a:lvl3pPr lvl="2" rtl="0" algn="l">
              <a:lnSpc>
                <a:spcPct val="100000"/>
              </a:lnSpc>
              <a:spcBef>
                <a:spcPts val="0"/>
              </a:spcBef>
              <a:spcAft>
                <a:spcPts val="0"/>
              </a:spcAft>
              <a:buClr>
                <a:srgbClr val="000000"/>
              </a:buClr>
              <a:buSzPts val="2100"/>
              <a:buNone/>
              <a:defRPr b="1" sz="2100">
                <a:solidFill>
                  <a:srgbClr val="000000"/>
                </a:solidFill>
              </a:defRPr>
            </a:lvl3pPr>
            <a:lvl4pPr lvl="3" rtl="0" algn="l">
              <a:lnSpc>
                <a:spcPct val="100000"/>
              </a:lnSpc>
              <a:spcBef>
                <a:spcPts val="0"/>
              </a:spcBef>
              <a:spcAft>
                <a:spcPts val="0"/>
              </a:spcAft>
              <a:buClr>
                <a:srgbClr val="000000"/>
              </a:buClr>
              <a:buSzPts val="2100"/>
              <a:buNone/>
              <a:defRPr b="1" sz="2100">
                <a:solidFill>
                  <a:srgbClr val="000000"/>
                </a:solidFill>
              </a:defRPr>
            </a:lvl4pPr>
            <a:lvl5pPr lvl="4" rtl="0" algn="l">
              <a:lnSpc>
                <a:spcPct val="100000"/>
              </a:lnSpc>
              <a:spcBef>
                <a:spcPts val="0"/>
              </a:spcBef>
              <a:spcAft>
                <a:spcPts val="0"/>
              </a:spcAft>
              <a:buClr>
                <a:srgbClr val="000000"/>
              </a:buClr>
              <a:buSzPts val="2100"/>
              <a:buNone/>
              <a:defRPr b="1" sz="2100">
                <a:solidFill>
                  <a:srgbClr val="000000"/>
                </a:solidFill>
              </a:defRPr>
            </a:lvl5pPr>
            <a:lvl6pPr lvl="5" rtl="0" algn="l">
              <a:lnSpc>
                <a:spcPct val="100000"/>
              </a:lnSpc>
              <a:spcBef>
                <a:spcPts val="0"/>
              </a:spcBef>
              <a:spcAft>
                <a:spcPts val="0"/>
              </a:spcAft>
              <a:buClr>
                <a:srgbClr val="000000"/>
              </a:buClr>
              <a:buSzPts val="2100"/>
              <a:buNone/>
              <a:defRPr b="1" sz="2100">
                <a:solidFill>
                  <a:srgbClr val="000000"/>
                </a:solidFill>
              </a:defRPr>
            </a:lvl6pPr>
            <a:lvl7pPr lvl="6" rtl="0" algn="l">
              <a:lnSpc>
                <a:spcPct val="100000"/>
              </a:lnSpc>
              <a:spcBef>
                <a:spcPts val="0"/>
              </a:spcBef>
              <a:spcAft>
                <a:spcPts val="0"/>
              </a:spcAft>
              <a:buClr>
                <a:srgbClr val="000000"/>
              </a:buClr>
              <a:buSzPts val="2100"/>
              <a:buNone/>
              <a:defRPr b="1" sz="2100">
                <a:solidFill>
                  <a:srgbClr val="000000"/>
                </a:solidFill>
              </a:defRPr>
            </a:lvl7pPr>
            <a:lvl8pPr lvl="7" rtl="0" algn="l">
              <a:lnSpc>
                <a:spcPct val="100000"/>
              </a:lnSpc>
              <a:spcBef>
                <a:spcPts val="0"/>
              </a:spcBef>
              <a:spcAft>
                <a:spcPts val="0"/>
              </a:spcAft>
              <a:buClr>
                <a:srgbClr val="000000"/>
              </a:buClr>
              <a:buSzPts val="2100"/>
              <a:buNone/>
              <a:defRPr b="1" sz="2100">
                <a:solidFill>
                  <a:srgbClr val="000000"/>
                </a:solidFill>
              </a:defRPr>
            </a:lvl8pPr>
            <a:lvl9pPr lvl="8" rtl="0" algn="l">
              <a:lnSpc>
                <a:spcPct val="100000"/>
              </a:lnSpc>
              <a:spcBef>
                <a:spcPts val="0"/>
              </a:spcBef>
              <a:spcAft>
                <a:spcPts val="0"/>
              </a:spcAft>
              <a:buClr>
                <a:srgbClr val="000000"/>
              </a:buClr>
              <a:buSzPts val="2100"/>
              <a:buNone/>
              <a:defRPr b="1" sz="2100">
                <a:solidFill>
                  <a:srgbClr val="000000"/>
                </a:solidFill>
              </a:defRPr>
            </a:lvl9pPr>
          </a:lstStyle>
          <a:p/>
        </p:txBody>
      </p:sp>
      <p:sp>
        <p:nvSpPr>
          <p:cNvPr id="527" name="Google Shape;527;p107"/>
          <p:cNvSpPr txBox="1"/>
          <p:nvPr>
            <p:ph idx="1" type="body"/>
          </p:nvPr>
        </p:nvSpPr>
        <p:spPr>
          <a:xfrm>
            <a:off x="311700" y="1206650"/>
            <a:ext cx="3320100" cy="33621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p:cSld name="CUSTOM_1_2_2">
    <p:spTree>
      <p:nvGrpSpPr>
        <p:cNvPr id="528" name="Shape 528"/>
        <p:cNvGrpSpPr/>
        <p:nvPr/>
      </p:nvGrpSpPr>
      <p:grpSpPr>
        <a:xfrm>
          <a:off x="0" y="0"/>
          <a:ext cx="0" cy="0"/>
          <a:chOff x="0" y="0"/>
          <a:chExt cx="0" cy="0"/>
        </a:xfrm>
      </p:grpSpPr>
      <p:sp>
        <p:nvSpPr>
          <p:cNvPr id="529" name="Google Shape;529;p108"/>
          <p:cNvSpPr/>
          <p:nvPr/>
        </p:nvSpPr>
        <p:spPr>
          <a:xfrm>
            <a:off x="0" y="0"/>
            <a:ext cx="9144000" cy="5143500"/>
          </a:xfrm>
          <a:prstGeom prst="rect">
            <a:avLst/>
          </a:prstGeom>
          <a:solidFill>
            <a:srgbClr val="FF9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8"/>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212121"/>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1">
  <p:cSld name="CUSTOM_1_2_2_1">
    <p:spTree>
      <p:nvGrpSpPr>
        <p:cNvPr id="531" name="Shape 531"/>
        <p:cNvGrpSpPr/>
        <p:nvPr/>
      </p:nvGrpSpPr>
      <p:grpSpPr>
        <a:xfrm>
          <a:off x="0" y="0"/>
          <a:ext cx="0" cy="0"/>
          <a:chOff x="0" y="0"/>
          <a:chExt cx="0" cy="0"/>
        </a:xfrm>
      </p:grpSpPr>
      <p:sp>
        <p:nvSpPr>
          <p:cNvPr id="532" name="Google Shape;532;p109"/>
          <p:cNvSpPr/>
          <p:nvPr/>
        </p:nvSpPr>
        <p:spPr>
          <a:xfrm>
            <a:off x="0" y="0"/>
            <a:ext cx="9144000" cy="5143500"/>
          </a:xfrm>
          <a:prstGeom prst="rect">
            <a:avLst/>
          </a:prstGeom>
          <a:solidFill>
            <a:srgbClr val="4CAF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09"/>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1 1">
  <p:cSld name="CUSTOM_1_2_2_1_1">
    <p:spTree>
      <p:nvGrpSpPr>
        <p:cNvPr id="534" name="Shape 534"/>
        <p:cNvGrpSpPr/>
        <p:nvPr/>
      </p:nvGrpSpPr>
      <p:grpSpPr>
        <a:xfrm>
          <a:off x="0" y="0"/>
          <a:ext cx="0" cy="0"/>
          <a:chOff x="0" y="0"/>
          <a:chExt cx="0" cy="0"/>
        </a:xfrm>
      </p:grpSpPr>
      <p:sp>
        <p:nvSpPr>
          <p:cNvPr id="535" name="Google Shape;535;p110"/>
          <p:cNvSpPr/>
          <p:nvPr/>
        </p:nvSpPr>
        <p:spPr>
          <a:xfrm>
            <a:off x="0" y="0"/>
            <a:ext cx="9144000" cy="5143500"/>
          </a:xfrm>
          <a:prstGeom prst="rect">
            <a:avLst/>
          </a:prstGeom>
          <a:solidFill>
            <a:srgbClr val="FF57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0"/>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1 1 1">
  <p:cSld name="CUSTOM_1_2_2_1_1_1">
    <p:spTree>
      <p:nvGrpSpPr>
        <p:cNvPr id="537" name="Shape 537"/>
        <p:cNvGrpSpPr/>
        <p:nvPr/>
      </p:nvGrpSpPr>
      <p:grpSpPr>
        <a:xfrm>
          <a:off x="0" y="0"/>
          <a:ext cx="0" cy="0"/>
          <a:chOff x="0" y="0"/>
          <a:chExt cx="0" cy="0"/>
        </a:xfrm>
      </p:grpSpPr>
      <p:sp>
        <p:nvSpPr>
          <p:cNvPr id="538" name="Google Shape;538;p111"/>
          <p:cNvSpPr/>
          <p:nvPr/>
        </p:nvSpPr>
        <p:spPr>
          <a:xfrm>
            <a:off x="0" y="0"/>
            <a:ext cx="9144000" cy="5143500"/>
          </a:xfrm>
          <a:prstGeom prst="rect">
            <a:avLst/>
          </a:prstGeom>
          <a:solidFill>
            <a:srgbClr val="0096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1"/>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1 1 1 1">
  <p:cSld name="CUSTOM_1_2_2_1_1_1_1">
    <p:spTree>
      <p:nvGrpSpPr>
        <p:cNvPr id="540" name="Shape 540"/>
        <p:cNvGrpSpPr/>
        <p:nvPr/>
      </p:nvGrpSpPr>
      <p:grpSpPr>
        <a:xfrm>
          <a:off x="0" y="0"/>
          <a:ext cx="0" cy="0"/>
          <a:chOff x="0" y="0"/>
          <a:chExt cx="0" cy="0"/>
        </a:xfrm>
      </p:grpSpPr>
      <p:sp>
        <p:nvSpPr>
          <p:cNvPr id="541" name="Google Shape;541;p112"/>
          <p:cNvSpPr/>
          <p:nvPr/>
        </p:nvSpPr>
        <p:spPr>
          <a:xfrm>
            <a:off x="0" y="0"/>
            <a:ext cx="9144000" cy="5143500"/>
          </a:xfrm>
          <a:prstGeom prst="rect">
            <a:avLst/>
          </a:prstGeom>
          <a:solidFill>
            <a:srgbClr val="E91E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2"/>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1">
  <p:cSld name="CUSTOM_1_2_2_1">
    <p:spTree>
      <p:nvGrpSpPr>
        <p:cNvPr id="58" name="Shape 58"/>
        <p:cNvGrpSpPr/>
        <p:nvPr/>
      </p:nvGrpSpPr>
      <p:grpSpPr>
        <a:xfrm>
          <a:off x="0" y="0"/>
          <a:ext cx="0" cy="0"/>
          <a:chOff x="0" y="0"/>
          <a:chExt cx="0" cy="0"/>
        </a:xfrm>
      </p:grpSpPr>
      <p:sp>
        <p:nvSpPr>
          <p:cNvPr id="59" name="Google Shape;59;p12"/>
          <p:cNvSpPr/>
          <p:nvPr/>
        </p:nvSpPr>
        <p:spPr>
          <a:xfrm>
            <a:off x="0" y="0"/>
            <a:ext cx="9144000" cy="5143500"/>
          </a:xfrm>
          <a:prstGeom prst="rect">
            <a:avLst/>
          </a:prstGeom>
          <a:solidFill>
            <a:srgbClr val="4CAF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p:cSld name="CUSTOM_1_1_2">
    <p:spTree>
      <p:nvGrpSpPr>
        <p:cNvPr id="543" name="Shape 543"/>
        <p:cNvGrpSpPr/>
        <p:nvPr/>
      </p:nvGrpSpPr>
      <p:grpSpPr>
        <a:xfrm>
          <a:off x="0" y="0"/>
          <a:ext cx="0" cy="0"/>
          <a:chOff x="0" y="0"/>
          <a:chExt cx="0" cy="0"/>
        </a:xfrm>
      </p:grpSpPr>
      <p:sp>
        <p:nvSpPr>
          <p:cNvPr id="544" name="Google Shape;544;p113"/>
          <p:cNvSpPr/>
          <p:nvPr/>
        </p:nvSpPr>
        <p:spPr>
          <a:xfrm>
            <a:off x="0" y="3100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113"/>
          <p:cNvGrpSpPr/>
          <p:nvPr/>
        </p:nvGrpSpPr>
        <p:grpSpPr>
          <a:xfrm>
            <a:off x="176025" y="1309613"/>
            <a:ext cx="2136000" cy="3064288"/>
            <a:chOff x="340475" y="1242888"/>
            <a:chExt cx="2136000" cy="3064288"/>
          </a:xfrm>
        </p:grpSpPr>
        <p:sp>
          <p:nvSpPr>
            <p:cNvPr id="546" name="Google Shape;546;p113"/>
            <p:cNvSpPr/>
            <p:nvPr/>
          </p:nvSpPr>
          <p:spPr>
            <a:xfrm>
              <a:off x="340475" y="3059175"/>
              <a:ext cx="21360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Jonathan Yarkoni</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u="none" cap="none" strike="noStrike">
                  <a:solidFill>
                    <a:srgbClr val="FFFFFF"/>
                  </a:solidFill>
                  <a:latin typeface="Roboto Condensed"/>
                  <a:ea typeface="Roboto Condensed"/>
                  <a:cs typeface="Roboto Condensed"/>
                  <a:sym typeface="Roboto Condensed"/>
                </a:rPr>
                <a:t>Android Developer &amp;</a:t>
              </a:r>
              <a:r>
                <a:rPr lang="en">
                  <a:solidFill>
                    <a:srgbClr val="FFFFFF"/>
                  </a:solidFill>
                  <a:latin typeface="Roboto Condensed"/>
                  <a:ea typeface="Roboto Condensed"/>
                  <a:cs typeface="Roboto Condensed"/>
                  <a:sym typeface="Roboto Condensed"/>
                </a:rPr>
                <a:t> </a:t>
              </a:r>
              <a:r>
                <a:rPr b="0" i="0" lang="en" u="none" cap="none" strike="noStrike">
                  <a:solidFill>
                    <a:srgbClr val="FFFFFF"/>
                  </a:solidFill>
                  <a:latin typeface="Roboto Condensed"/>
                  <a:ea typeface="Roboto Condensed"/>
                  <a:cs typeface="Roboto Condensed"/>
                  <a:sym typeface="Roboto Condensed"/>
                </a:rPr>
                <a:t>Advocate </a:t>
              </a:r>
              <a:endParaRPr b="0" i="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u="none" cap="none" strike="noStrike">
                  <a:solidFill>
                    <a:srgbClr val="FFFFFF"/>
                  </a:solidFill>
                  <a:latin typeface="Roboto Condensed"/>
                  <a:ea typeface="Roboto Condensed"/>
                  <a:cs typeface="Roboto Condensed"/>
                  <a:sym typeface="Roboto Condensed"/>
                </a:rPr>
                <a:t>Ironsource</a:t>
              </a:r>
              <a:endParaRPr>
                <a:solidFill>
                  <a:srgbClr val="FFFFFF"/>
                </a:solidFill>
                <a:latin typeface="Roboto Condensed"/>
                <a:ea typeface="Roboto Condensed"/>
                <a:cs typeface="Roboto Condensed"/>
                <a:sym typeface="Roboto Condensed"/>
              </a:endParaRPr>
            </a:p>
          </p:txBody>
        </p:sp>
        <p:pic>
          <p:nvPicPr>
            <p:cNvPr id="547" name="Google Shape;547;p113"/>
            <p:cNvPicPr preferRelativeResize="0"/>
            <p:nvPr/>
          </p:nvPicPr>
          <p:blipFill rotWithShape="1">
            <a:blip r:embed="rId2">
              <a:alphaModFix/>
            </a:blip>
            <a:srcRect b="13739" l="13923" r="14566" t="13294"/>
            <a:stretch/>
          </p:blipFill>
          <p:spPr>
            <a:xfrm>
              <a:off x="522725" y="1242888"/>
              <a:ext cx="1771501" cy="1807387"/>
            </a:xfrm>
            <a:prstGeom prst="rect">
              <a:avLst/>
            </a:prstGeom>
            <a:noFill/>
            <a:ln>
              <a:noFill/>
            </a:ln>
          </p:spPr>
        </p:pic>
      </p:grpSp>
      <p:sp>
        <p:nvSpPr>
          <p:cNvPr id="548" name="Google Shape;548;p113"/>
          <p:cNvSpPr txBox="1"/>
          <p:nvPr/>
        </p:nvSpPr>
        <p:spPr>
          <a:xfrm>
            <a:off x="522725" y="79125"/>
            <a:ext cx="8520600" cy="113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Android Academy Staff</a:t>
            </a:r>
            <a:endParaRPr b="1" sz="3600">
              <a:solidFill>
                <a:srgbClr val="FFFFFF"/>
              </a:solidFill>
              <a:latin typeface="Roboto"/>
              <a:ea typeface="Roboto"/>
              <a:cs typeface="Roboto"/>
              <a:sym typeface="Roboto"/>
            </a:endParaRPr>
          </a:p>
        </p:txBody>
      </p:sp>
      <p:grpSp>
        <p:nvGrpSpPr>
          <p:cNvPr id="549" name="Google Shape;549;p113"/>
          <p:cNvGrpSpPr/>
          <p:nvPr/>
        </p:nvGrpSpPr>
        <p:grpSpPr>
          <a:xfrm>
            <a:off x="2583975" y="1290975"/>
            <a:ext cx="1968900" cy="3080425"/>
            <a:chOff x="2635425" y="1224250"/>
            <a:chExt cx="1968900" cy="3080425"/>
          </a:xfrm>
        </p:grpSpPr>
        <p:pic>
          <p:nvPicPr>
            <p:cNvPr id="550" name="Google Shape;550;p113"/>
            <p:cNvPicPr preferRelativeResize="0"/>
            <p:nvPr/>
          </p:nvPicPr>
          <p:blipFill>
            <a:blip r:embed="rId3">
              <a:alphaModFix/>
            </a:blip>
            <a:stretch>
              <a:fillRect/>
            </a:stretch>
          </p:blipFill>
          <p:spPr>
            <a:xfrm>
              <a:off x="2709075" y="1224250"/>
              <a:ext cx="1821600" cy="1821600"/>
            </a:xfrm>
            <a:prstGeom prst="ellipse">
              <a:avLst/>
            </a:prstGeom>
            <a:noFill/>
            <a:ln>
              <a:noFill/>
            </a:ln>
          </p:spPr>
        </p:pic>
        <p:sp>
          <p:nvSpPr>
            <p:cNvPr id="551" name="Google Shape;551;p113"/>
            <p:cNvSpPr/>
            <p:nvPr/>
          </p:nvSpPr>
          <p:spPr>
            <a:xfrm>
              <a:off x="2635425" y="3056675"/>
              <a:ext cx="19689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Yonatan Levin</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Google Developer Expert &amp;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Android @ Gett</a:t>
              </a:r>
              <a:r>
                <a:rPr b="0" i="0" lang="en" u="none" cap="none" strike="noStrike">
                  <a:solidFill>
                    <a:srgbClr val="FFFFFF"/>
                  </a:solidFill>
                  <a:latin typeface="Roboto Condensed"/>
                  <a:ea typeface="Roboto Condensed"/>
                  <a:cs typeface="Roboto Condensed"/>
                  <a:sym typeface="Roboto Condensed"/>
                </a:rPr>
                <a:t> </a:t>
              </a:r>
              <a:endParaRPr b="0" i="0" u="none" cap="none" strike="noStrike">
                <a:solidFill>
                  <a:srgbClr val="FFFFFF"/>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p:txBody>
        </p:sp>
      </p:grpSp>
      <p:grpSp>
        <p:nvGrpSpPr>
          <p:cNvPr id="552" name="Google Shape;552;p113"/>
          <p:cNvGrpSpPr/>
          <p:nvPr/>
        </p:nvGrpSpPr>
        <p:grpSpPr>
          <a:xfrm>
            <a:off x="4824825" y="1305103"/>
            <a:ext cx="1859400" cy="3055372"/>
            <a:chOff x="4926625" y="1238378"/>
            <a:chExt cx="1859400" cy="3055372"/>
          </a:xfrm>
        </p:grpSpPr>
        <p:pic>
          <p:nvPicPr>
            <p:cNvPr id="553" name="Google Shape;553;p113"/>
            <p:cNvPicPr preferRelativeResize="0"/>
            <p:nvPr/>
          </p:nvPicPr>
          <p:blipFill>
            <a:blip r:embed="rId4">
              <a:alphaModFix/>
            </a:blip>
            <a:stretch>
              <a:fillRect/>
            </a:stretch>
          </p:blipFill>
          <p:spPr>
            <a:xfrm>
              <a:off x="4945525" y="1238378"/>
              <a:ext cx="1821600" cy="1818900"/>
            </a:xfrm>
            <a:prstGeom prst="ellipse">
              <a:avLst/>
            </a:prstGeom>
            <a:noFill/>
            <a:ln>
              <a:noFill/>
            </a:ln>
          </p:spPr>
        </p:pic>
        <p:sp>
          <p:nvSpPr>
            <p:cNvPr id="554" name="Google Shape;554;p113"/>
            <p:cNvSpPr/>
            <p:nvPr/>
          </p:nvSpPr>
          <p:spPr>
            <a:xfrm>
              <a:off x="4926625" y="3045750"/>
              <a:ext cx="18594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Britt Barak</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Android Lead</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Figure8</a:t>
              </a:r>
              <a:endParaRPr>
                <a:solidFill>
                  <a:srgbClr val="FFFFFF"/>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p:txBody>
        </p:sp>
      </p:grpSp>
      <p:grpSp>
        <p:nvGrpSpPr>
          <p:cNvPr id="555" name="Google Shape;555;p113"/>
          <p:cNvGrpSpPr/>
          <p:nvPr/>
        </p:nvGrpSpPr>
        <p:grpSpPr>
          <a:xfrm>
            <a:off x="6956175" y="1289613"/>
            <a:ext cx="1859400" cy="3078409"/>
            <a:chOff x="7120625" y="1222888"/>
            <a:chExt cx="1859400" cy="3078409"/>
          </a:xfrm>
        </p:grpSpPr>
        <p:pic>
          <p:nvPicPr>
            <p:cNvPr id="556" name="Google Shape;556;p113"/>
            <p:cNvPicPr preferRelativeResize="0"/>
            <p:nvPr/>
          </p:nvPicPr>
          <p:blipFill>
            <a:blip r:embed="rId5">
              <a:alphaModFix/>
            </a:blip>
            <a:stretch>
              <a:fillRect/>
            </a:stretch>
          </p:blipFill>
          <p:spPr>
            <a:xfrm>
              <a:off x="7126466" y="1222888"/>
              <a:ext cx="1847700" cy="1847400"/>
            </a:xfrm>
            <a:prstGeom prst="ellipse">
              <a:avLst/>
            </a:prstGeom>
            <a:noFill/>
            <a:ln>
              <a:noFill/>
            </a:ln>
          </p:spPr>
        </p:pic>
        <p:sp>
          <p:nvSpPr>
            <p:cNvPr id="557" name="Google Shape;557;p113"/>
            <p:cNvSpPr/>
            <p:nvPr/>
          </p:nvSpPr>
          <p:spPr>
            <a:xfrm>
              <a:off x="7120625" y="3053296"/>
              <a:ext cx="18594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Yossi Segev</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Android Developer</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Crave</a:t>
              </a:r>
              <a:endParaRPr>
                <a:solidFill>
                  <a:srgbClr val="FFFFFF"/>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p:txBody>
        </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2">
  <p:cSld name="CUSTOM_1_2_1_2_1">
    <p:spTree>
      <p:nvGrpSpPr>
        <p:cNvPr id="558" name="Shape 558"/>
        <p:cNvGrpSpPr/>
        <p:nvPr/>
      </p:nvGrpSpPr>
      <p:grpSpPr>
        <a:xfrm>
          <a:off x="0" y="0"/>
          <a:ext cx="0" cy="0"/>
          <a:chOff x="0" y="0"/>
          <a:chExt cx="0" cy="0"/>
        </a:xfrm>
      </p:grpSpPr>
      <p:sp>
        <p:nvSpPr>
          <p:cNvPr id="559" name="Google Shape;559;p114"/>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4"/>
          <p:cNvSpPr/>
          <p:nvPr/>
        </p:nvSpPr>
        <p:spPr>
          <a:xfrm>
            <a:off x="3944950" y="1257500"/>
            <a:ext cx="5037300" cy="3031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4500">
                <a:solidFill>
                  <a:srgbClr val="FFFFFF"/>
                </a:solidFill>
                <a:latin typeface="Roboto Condensed"/>
                <a:ea typeface="Roboto Condensed"/>
                <a:cs typeface="Roboto Condensed"/>
                <a:sym typeface="Roboto Condensed"/>
              </a:rPr>
              <a:t>Yonatan Levin</a:t>
            </a:r>
            <a:endParaRPr sz="4500">
              <a:solidFill>
                <a:srgbClr val="FFFFFF"/>
              </a:solidFill>
              <a:latin typeface="Roboto Condensed"/>
              <a:ea typeface="Roboto Condensed"/>
              <a:cs typeface="Roboto Condensed"/>
              <a:sym typeface="Roboto Condensed"/>
            </a:endParaRPr>
          </a:p>
          <a:p>
            <a:pPr indent="0" lvl="0" marL="0" marR="0" rtl="0" algn="l">
              <a:lnSpc>
                <a:spcPct val="90000"/>
              </a:lnSpc>
              <a:spcBef>
                <a:spcPts val="0"/>
              </a:spcBef>
              <a:spcAft>
                <a:spcPts val="0"/>
              </a:spcAft>
              <a:buNone/>
            </a:pPr>
            <a:r>
              <a:rPr lang="en" sz="3600">
                <a:solidFill>
                  <a:srgbClr val="FFFFFF"/>
                </a:solidFill>
                <a:latin typeface="Roboto Condensed"/>
                <a:ea typeface="Roboto Condensed"/>
                <a:cs typeface="Roboto Condensed"/>
                <a:sym typeface="Roboto Condensed"/>
              </a:rPr>
              <a:t>Google Developer Expert</a:t>
            </a:r>
            <a:endParaRPr sz="3600">
              <a:solidFill>
                <a:srgbClr val="FFFFFF"/>
              </a:solidFill>
              <a:latin typeface="Roboto Condensed"/>
              <a:ea typeface="Roboto Condensed"/>
              <a:cs typeface="Roboto Condensed"/>
              <a:sym typeface="Roboto Condensed"/>
            </a:endParaRPr>
          </a:p>
          <a:p>
            <a:pPr indent="457200" lvl="0" marL="0" marR="0" rtl="0" algn="l">
              <a:lnSpc>
                <a:spcPct val="90000"/>
              </a:lnSpc>
              <a:spcBef>
                <a:spcPts val="0"/>
              </a:spcBef>
              <a:spcAft>
                <a:spcPts val="0"/>
              </a:spcAft>
              <a:buNone/>
            </a:pPr>
            <a:r>
              <a:t/>
            </a:r>
            <a:endParaRPr sz="4500">
              <a:solidFill>
                <a:srgbClr val="FFFFFF"/>
              </a:solidFill>
              <a:latin typeface="Roboto Condensed"/>
              <a:ea typeface="Roboto Condensed"/>
              <a:cs typeface="Roboto Condensed"/>
              <a:sym typeface="Roboto Condensed"/>
            </a:endParaRPr>
          </a:p>
          <a:p>
            <a:pPr indent="457200" lvl="0" marL="0" marR="0" rtl="0" algn="l">
              <a:lnSpc>
                <a:spcPct val="90000"/>
              </a:lnSpc>
              <a:spcBef>
                <a:spcPts val="0"/>
              </a:spcBef>
              <a:spcAft>
                <a:spcPts val="0"/>
              </a:spcAft>
              <a:buNone/>
            </a:pPr>
            <a:r>
              <a:rPr lang="en" sz="4500">
                <a:solidFill>
                  <a:srgbClr val="FFFFFF"/>
                </a:solidFill>
                <a:latin typeface="Roboto Condensed"/>
                <a:ea typeface="Roboto Condensed"/>
                <a:cs typeface="Roboto Condensed"/>
                <a:sym typeface="Roboto Condensed"/>
              </a:rPr>
              <a:t>parahall</a:t>
            </a:r>
            <a:endParaRPr sz="4500">
              <a:solidFill>
                <a:srgbClr val="FFFFFF"/>
              </a:solidFill>
              <a:latin typeface="Roboto Condensed"/>
              <a:ea typeface="Roboto Condensed"/>
              <a:cs typeface="Roboto Condensed"/>
              <a:sym typeface="Roboto Condensed"/>
            </a:endParaRPr>
          </a:p>
        </p:txBody>
      </p:sp>
      <p:pic>
        <p:nvPicPr>
          <p:cNvPr id="561" name="Google Shape;561;p114"/>
          <p:cNvPicPr preferRelativeResize="0"/>
          <p:nvPr/>
        </p:nvPicPr>
        <p:blipFill>
          <a:blip r:embed="rId2">
            <a:alphaModFix/>
          </a:blip>
          <a:stretch>
            <a:fillRect/>
          </a:stretch>
        </p:blipFill>
        <p:spPr>
          <a:xfrm>
            <a:off x="3764381" y="3328726"/>
            <a:ext cx="554699" cy="553775"/>
          </a:xfrm>
          <a:prstGeom prst="rect">
            <a:avLst/>
          </a:prstGeom>
          <a:noFill/>
          <a:ln>
            <a:noFill/>
          </a:ln>
        </p:spPr>
      </p:pic>
      <p:pic>
        <p:nvPicPr>
          <p:cNvPr id="562" name="Google Shape;562;p114"/>
          <p:cNvPicPr preferRelativeResize="0"/>
          <p:nvPr/>
        </p:nvPicPr>
        <p:blipFill rotWithShape="1">
          <a:blip r:embed="rId3">
            <a:alphaModFix/>
          </a:blip>
          <a:srcRect b="15460" l="5744" r="1007" t="22373"/>
          <a:stretch/>
        </p:blipFill>
        <p:spPr>
          <a:xfrm>
            <a:off x="566675" y="924525"/>
            <a:ext cx="3197700" cy="3197700"/>
          </a:xfrm>
          <a:prstGeom prst="ellipse">
            <a:avLst/>
          </a:prstGeom>
          <a:noFill/>
          <a:ln>
            <a:noFill/>
          </a:ln>
        </p:spPr>
      </p:pic>
      <p:pic>
        <p:nvPicPr>
          <p:cNvPr id="563" name="Google Shape;563;p114"/>
          <p:cNvPicPr preferRelativeResize="0"/>
          <p:nvPr/>
        </p:nvPicPr>
        <p:blipFill>
          <a:blip r:embed="rId4">
            <a:alphaModFix/>
          </a:blip>
          <a:stretch>
            <a:fillRect/>
          </a:stretch>
        </p:blipFill>
        <p:spPr>
          <a:xfrm>
            <a:off x="3779892" y="4047375"/>
            <a:ext cx="523676" cy="523676"/>
          </a:xfrm>
          <a:prstGeom prst="rect">
            <a:avLst/>
          </a:prstGeom>
          <a:noFill/>
          <a:ln>
            <a:noFill/>
          </a:ln>
        </p:spPr>
      </p:pic>
      <p:sp>
        <p:nvSpPr>
          <p:cNvPr id="564" name="Google Shape;564;p114"/>
          <p:cNvSpPr/>
          <p:nvPr/>
        </p:nvSpPr>
        <p:spPr>
          <a:xfrm>
            <a:off x="4394625" y="3975850"/>
            <a:ext cx="5037300" cy="669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4500">
                <a:solidFill>
                  <a:srgbClr val="FFFFFF"/>
                </a:solidFill>
                <a:latin typeface="Roboto Condensed"/>
                <a:ea typeface="Roboto Condensed"/>
                <a:cs typeface="Roboto Condensed"/>
                <a:sym typeface="Roboto Condensed"/>
              </a:rPr>
              <a:t>levin.yonatan</a:t>
            </a:r>
            <a:endParaRPr sz="4500">
              <a:solidFill>
                <a:srgbClr val="FFFFFF"/>
              </a:solidFill>
              <a:latin typeface="Roboto Condensed"/>
              <a:ea typeface="Roboto Condensed"/>
              <a:cs typeface="Roboto Condensed"/>
              <a:sym typeface="Roboto Condense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1_1_2">
    <p:spTree>
      <p:nvGrpSpPr>
        <p:cNvPr id="565" name="Shape 565"/>
        <p:cNvGrpSpPr/>
        <p:nvPr/>
      </p:nvGrpSpPr>
      <p:grpSpPr>
        <a:xfrm>
          <a:off x="0" y="0"/>
          <a:ext cx="0" cy="0"/>
          <a:chOff x="0" y="0"/>
          <a:chExt cx="0" cy="0"/>
        </a:xfrm>
      </p:grpSpPr>
      <p:sp>
        <p:nvSpPr>
          <p:cNvPr id="566" name="Google Shape;566;p1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png" id="567" name="Google Shape;567;p115"/>
          <p:cNvPicPr preferRelativeResize="0"/>
          <p:nvPr/>
        </p:nvPicPr>
        <p:blipFill>
          <a:blip r:embed="rId2">
            <a:alphaModFix/>
          </a:blip>
          <a:stretch>
            <a:fillRect/>
          </a:stretch>
        </p:blipFill>
        <p:spPr>
          <a:xfrm>
            <a:off x="2369997" y="197500"/>
            <a:ext cx="4312403" cy="2661300"/>
          </a:xfrm>
          <a:prstGeom prst="rect">
            <a:avLst/>
          </a:prstGeom>
          <a:noFill/>
          <a:ln>
            <a:noFill/>
          </a:ln>
        </p:spPr>
      </p:pic>
      <p:sp>
        <p:nvSpPr>
          <p:cNvPr id="568" name="Google Shape;568;p115"/>
          <p:cNvSpPr txBox="1"/>
          <p:nvPr/>
        </p:nvSpPr>
        <p:spPr>
          <a:xfrm>
            <a:off x="3007600" y="3253005"/>
            <a:ext cx="32997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Largest Android Community</a:t>
            </a:r>
            <a:endParaRPr sz="1800">
              <a:solidFill>
                <a:schemeClr val="dk1"/>
              </a:solidFill>
              <a:latin typeface="Roboto"/>
              <a:ea typeface="Roboto"/>
              <a:cs typeface="Roboto"/>
              <a:sym typeface="Roboto"/>
            </a:endParaRPr>
          </a:p>
        </p:txBody>
      </p:sp>
      <p:cxnSp>
        <p:nvCxnSpPr>
          <p:cNvPr id="569" name="Google Shape;569;p115"/>
          <p:cNvCxnSpPr/>
          <p:nvPr/>
        </p:nvCxnSpPr>
        <p:spPr>
          <a:xfrm>
            <a:off x="3587217" y="3120355"/>
            <a:ext cx="2203500" cy="5700"/>
          </a:xfrm>
          <a:prstGeom prst="straightConnector1">
            <a:avLst/>
          </a:prstGeom>
          <a:noFill/>
          <a:ln cap="flat" cmpd="sng" w="19050">
            <a:solidFill>
              <a:srgbClr val="D9D9D9"/>
            </a:solidFill>
            <a:prstDash val="solid"/>
            <a:round/>
            <a:headEnd len="med" w="med" type="none"/>
            <a:tailEnd len="med" w="med" type="none"/>
          </a:ln>
        </p:spPr>
      </p:cxnSp>
      <p:cxnSp>
        <p:nvCxnSpPr>
          <p:cNvPr id="570" name="Google Shape;570;p115"/>
          <p:cNvCxnSpPr/>
          <p:nvPr/>
        </p:nvCxnSpPr>
        <p:spPr>
          <a:xfrm>
            <a:off x="3587217" y="3832736"/>
            <a:ext cx="2203500" cy="5700"/>
          </a:xfrm>
          <a:prstGeom prst="straightConnector1">
            <a:avLst/>
          </a:prstGeom>
          <a:noFill/>
          <a:ln cap="flat" cmpd="sng" w="19050">
            <a:solidFill>
              <a:srgbClr val="D9D9D9"/>
            </a:solidFill>
            <a:prstDash val="solid"/>
            <a:round/>
            <a:headEnd len="med" w="med" type="none"/>
            <a:tailEnd len="med" w="med" type="none"/>
          </a:ln>
        </p:spPr>
      </p:cxnSp>
      <p:pic>
        <p:nvPicPr>
          <p:cNvPr descr="together_with_google_developers.png" id="571" name="Google Shape;571;p115"/>
          <p:cNvPicPr preferRelativeResize="0"/>
          <p:nvPr/>
        </p:nvPicPr>
        <p:blipFill rotWithShape="1">
          <a:blip r:embed="rId3">
            <a:alphaModFix/>
          </a:blip>
          <a:srcRect b="22674" l="7264" r="6861" t="25450"/>
          <a:stretch/>
        </p:blipFill>
        <p:spPr>
          <a:xfrm>
            <a:off x="343550" y="238950"/>
            <a:ext cx="2450100" cy="467250"/>
          </a:xfrm>
          <a:prstGeom prst="rect">
            <a:avLst/>
          </a:prstGeom>
          <a:noFill/>
          <a:ln>
            <a:noFill/>
          </a:ln>
        </p:spPr>
      </p:pic>
      <p:sp>
        <p:nvSpPr>
          <p:cNvPr id="572" name="Google Shape;572;p115"/>
          <p:cNvSpPr txBox="1"/>
          <p:nvPr/>
        </p:nvSpPr>
        <p:spPr>
          <a:xfrm>
            <a:off x="5862625" y="3697825"/>
            <a:ext cx="3249300" cy="942600"/>
          </a:xfrm>
          <a:prstGeom prst="rect">
            <a:avLst/>
          </a:prstGeom>
          <a:noFill/>
          <a:ln>
            <a:noFill/>
          </a:ln>
        </p:spPr>
        <p:txBody>
          <a:bodyPr anchorCtr="0" anchor="ctr" bIns="91425" lIns="91425" spcFirstLastPara="1" rIns="91425" wrap="square" tIns="91425">
            <a:noAutofit/>
          </a:bodyPr>
          <a:lstStyle/>
          <a:p>
            <a:pPr indent="457200" lvl="0" marL="457200" rtl="0" algn="l">
              <a:spcBef>
                <a:spcPts val="0"/>
              </a:spcBef>
              <a:spcAft>
                <a:spcPts val="0"/>
              </a:spcAft>
              <a:buNone/>
            </a:pPr>
            <a:r>
              <a:rPr lang="en" sz="1600" u="sng">
                <a:solidFill>
                  <a:srgbClr val="666666"/>
                </a:solidFill>
                <a:latin typeface="Roboto"/>
                <a:ea typeface="Roboto"/>
                <a:cs typeface="Roboto"/>
                <a:sym typeface="Roboto"/>
                <a:hlinkClick r:id="rId4"/>
              </a:rPr>
              <a:t>Android Academy - TLV </a:t>
            </a:r>
            <a:endParaRPr sz="1600">
              <a:solidFill>
                <a:srgbClr val="666666"/>
              </a:solidFill>
              <a:latin typeface="Roboto"/>
              <a:ea typeface="Roboto"/>
              <a:cs typeface="Roboto"/>
              <a:sym typeface="Roboto"/>
            </a:endParaRPr>
          </a:p>
          <a:p>
            <a:pPr indent="457200" lvl="0" marL="457200" rtl="0" algn="l">
              <a:spcBef>
                <a:spcPts val="0"/>
              </a:spcBef>
              <a:spcAft>
                <a:spcPts val="0"/>
              </a:spcAft>
              <a:buNone/>
            </a:pPr>
            <a:r>
              <a:t/>
            </a:r>
            <a:endParaRPr sz="1600">
              <a:solidFill>
                <a:srgbClr val="666666"/>
              </a:solidFill>
              <a:latin typeface="Roboto"/>
              <a:ea typeface="Roboto"/>
              <a:cs typeface="Roboto"/>
              <a:sym typeface="Roboto"/>
            </a:endParaRPr>
          </a:p>
          <a:p>
            <a:pPr indent="457200" lvl="0" marL="457200" rtl="0" algn="l">
              <a:spcBef>
                <a:spcPts val="0"/>
              </a:spcBef>
              <a:spcAft>
                <a:spcPts val="0"/>
              </a:spcAft>
              <a:buNone/>
            </a:pPr>
            <a:r>
              <a:rPr lang="en" sz="1600" u="sng">
                <a:solidFill>
                  <a:srgbClr val="666666"/>
                </a:solidFill>
                <a:latin typeface="Roboto"/>
                <a:ea typeface="Roboto"/>
                <a:cs typeface="Roboto"/>
                <a:sym typeface="Roboto"/>
                <a:hlinkClick r:id="rId5"/>
              </a:rPr>
              <a:t>TLV - Android Academy</a:t>
            </a:r>
            <a:endParaRPr sz="1600">
              <a:solidFill>
                <a:srgbClr val="666666"/>
              </a:solidFill>
              <a:latin typeface="Roboto"/>
              <a:ea typeface="Roboto"/>
              <a:cs typeface="Roboto"/>
              <a:sym typeface="Roboto"/>
            </a:endParaRPr>
          </a:p>
        </p:txBody>
      </p:sp>
      <p:pic>
        <p:nvPicPr>
          <p:cNvPr id="573" name="Google Shape;573;p115"/>
          <p:cNvPicPr preferRelativeResize="0"/>
          <p:nvPr/>
        </p:nvPicPr>
        <p:blipFill>
          <a:blip r:embed="rId6">
            <a:alphaModFix/>
          </a:blip>
          <a:stretch>
            <a:fillRect/>
          </a:stretch>
        </p:blipFill>
        <p:spPr>
          <a:xfrm>
            <a:off x="6335608" y="3697825"/>
            <a:ext cx="393266" cy="424935"/>
          </a:xfrm>
          <a:prstGeom prst="rect">
            <a:avLst/>
          </a:prstGeom>
          <a:noFill/>
          <a:ln>
            <a:noFill/>
          </a:ln>
        </p:spPr>
      </p:pic>
      <p:pic>
        <p:nvPicPr>
          <p:cNvPr id="574" name="Google Shape;574;p115"/>
          <p:cNvPicPr preferRelativeResize="0"/>
          <p:nvPr/>
        </p:nvPicPr>
        <p:blipFill>
          <a:blip r:embed="rId7">
            <a:alphaModFix/>
          </a:blip>
          <a:stretch>
            <a:fillRect/>
          </a:stretch>
        </p:blipFill>
        <p:spPr>
          <a:xfrm>
            <a:off x="6335600" y="4229923"/>
            <a:ext cx="393275" cy="393275"/>
          </a:xfrm>
          <a:prstGeom prst="rect">
            <a:avLst/>
          </a:prstGeom>
          <a:noFill/>
          <a:ln>
            <a:noFill/>
          </a:ln>
        </p:spPr>
      </p:pic>
      <p:grpSp>
        <p:nvGrpSpPr>
          <p:cNvPr id="575" name="Google Shape;575;p115"/>
          <p:cNvGrpSpPr/>
          <p:nvPr/>
        </p:nvGrpSpPr>
        <p:grpSpPr>
          <a:xfrm>
            <a:off x="57847" y="3077589"/>
            <a:ext cx="3139850" cy="752511"/>
            <a:chOff x="4488875" y="3664500"/>
            <a:chExt cx="3999300" cy="779400"/>
          </a:xfrm>
        </p:grpSpPr>
        <p:sp>
          <p:nvSpPr>
            <p:cNvPr id="576" name="Google Shape;576;p115"/>
            <p:cNvSpPr txBox="1"/>
            <p:nvPr/>
          </p:nvSpPr>
          <p:spPr>
            <a:xfrm>
              <a:off x="4488875" y="3664500"/>
              <a:ext cx="3999300" cy="77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 2000 members</a:t>
              </a:r>
              <a:endParaRPr sz="1800">
                <a:solidFill>
                  <a:schemeClr val="dk1"/>
                </a:solidFill>
                <a:latin typeface="Roboto"/>
                <a:ea typeface="Roboto"/>
                <a:cs typeface="Roboto"/>
                <a:sym typeface="Roboto"/>
              </a:endParaRPr>
            </a:p>
          </p:txBody>
        </p:sp>
        <p:cxnSp>
          <p:nvCxnSpPr>
            <p:cNvPr id="577" name="Google Shape;577;p115"/>
            <p:cNvCxnSpPr/>
            <p:nvPr/>
          </p:nvCxnSpPr>
          <p:spPr>
            <a:xfrm>
              <a:off x="4788950" y="3720700"/>
              <a:ext cx="3366000" cy="0"/>
            </a:xfrm>
            <a:prstGeom prst="straightConnector1">
              <a:avLst/>
            </a:prstGeom>
            <a:noFill/>
            <a:ln cap="flat" cmpd="sng" w="19050">
              <a:solidFill>
                <a:srgbClr val="D9D9D9"/>
              </a:solidFill>
              <a:prstDash val="solid"/>
              <a:round/>
              <a:headEnd len="med" w="med" type="none"/>
              <a:tailEnd len="med" w="med" type="none"/>
            </a:ln>
          </p:spPr>
        </p:cxnSp>
        <p:cxnSp>
          <p:nvCxnSpPr>
            <p:cNvPr id="578" name="Google Shape;578;p115"/>
            <p:cNvCxnSpPr/>
            <p:nvPr/>
          </p:nvCxnSpPr>
          <p:spPr>
            <a:xfrm>
              <a:off x="4765300" y="4435798"/>
              <a:ext cx="3437100" cy="0"/>
            </a:xfrm>
            <a:prstGeom prst="straightConnector1">
              <a:avLst/>
            </a:prstGeom>
            <a:noFill/>
            <a:ln cap="flat" cmpd="sng" w="19050">
              <a:solidFill>
                <a:srgbClr val="D9D9D9"/>
              </a:solidFill>
              <a:prstDash val="solid"/>
              <a:round/>
              <a:headEnd len="med" w="med" type="none"/>
              <a:tailEnd len="med" w="med" type="none"/>
            </a:ln>
          </p:spPr>
        </p:cxnSp>
      </p:grpSp>
      <p:sp>
        <p:nvSpPr>
          <p:cNvPr id="579" name="Google Shape;579;p115"/>
          <p:cNvSpPr/>
          <p:nvPr/>
        </p:nvSpPr>
        <p:spPr>
          <a:xfrm>
            <a:off x="1507099" y="2928072"/>
            <a:ext cx="123000" cy="123000"/>
          </a:xfrm>
          <a:prstGeom prst="ellipse">
            <a:avLst/>
          </a:prstGeom>
          <a:solidFill>
            <a:srgbClr val="A4C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5"/>
          <p:cNvSpPr txBox="1"/>
          <p:nvPr/>
        </p:nvSpPr>
        <p:spPr>
          <a:xfrm>
            <a:off x="5827000" y="3253005"/>
            <a:ext cx="32997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Join Us:</a:t>
            </a:r>
            <a:endParaRPr sz="1800">
              <a:solidFill>
                <a:schemeClr val="dk1"/>
              </a:solidFill>
              <a:latin typeface="Roboto"/>
              <a:ea typeface="Roboto"/>
              <a:cs typeface="Roboto"/>
              <a:sym typeface="Roboto"/>
            </a:endParaRPr>
          </a:p>
        </p:txBody>
      </p:sp>
      <p:cxnSp>
        <p:nvCxnSpPr>
          <p:cNvPr id="581" name="Google Shape;581;p115"/>
          <p:cNvCxnSpPr/>
          <p:nvPr/>
        </p:nvCxnSpPr>
        <p:spPr>
          <a:xfrm>
            <a:off x="6406617" y="3120355"/>
            <a:ext cx="2203500" cy="5700"/>
          </a:xfrm>
          <a:prstGeom prst="straightConnector1">
            <a:avLst/>
          </a:prstGeom>
          <a:noFill/>
          <a:ln cap="flat" cmpd="sng" w="19050">
            <a:solidFill>
              <a:srgbClr val="D9D9D9"/>
            </a:solidFill>
            <a:prstDash val="solid"/>
            <a:round/>
            <a:headEnd len="med" w="med" type="none"/>
            <a:tailEnd len="med" w="med" type="none"/>
          </a:ln>
        </p:spPr>
      </p:cxnSp>
      <p:sp>
        <p:nvSpPr>
          <p:cNvPr id="582" name="Google Shape;582;p115"/>
          <p:cNvSpPr/>
          <p:nvPr/>
        </p:nvSpPr>
        <p:spPr>
          <a:xfrm>
            <a:off x="4464699" y="2928072"/>
            <a:ext cx="123000" cy="123000"/>
          </a:xfrm>
          <a:prstGeom prst="ellipse">
            <a:avLst/>
          </a:prstGeom>
          <a:solidFill>
            <a:srgbClr val="A4C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5"/>
          <p:cNvSpPr/>
          <p:nvPr/>
        </p:nvSpPr>
        <p:spPr>
          <a:xfrm>
            <a:off x="7479211" y="2928072"/>
            <a:ext cx="123000" cy="123000"/>
          </a:xfrm>
          <a:prstGeom prst="ellipse">
            <a:avLst/>
          </a:prstGeom>
          <a:solidFill>
            <a:srgbClr val="A4C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115"/>
          <p:cNvPicPr preferRelativeResize="0"/>
          <p:nvPr/>
        </p:nvPicPr>
        <p:blipFill>
          <a:blip r:embed="rId8">
            <a:alphaModFix/>
          </a:blip>
          <a:stretch>
            <a:fillRect/>
          </a:stretch>
        </p:blipFill>
        <p:spPr>
          <a:xfrm>
            <a:off x="6183412" y="167637"/>
            <a:ext cx="2928517" cy="609875"/>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2_1">
    <p:spTree>
      <p:nvGrpSpPr>
        <p:cNvPr id="585" name="Shape 585"/>
        <p:cNvGrpSpPr/>
        <p:nvPr/>
      </p:nvGrpSpPr>
      <p:grpSpPr>
        <a:xfrm>
          <a:off x="0" y="0"/>
          <a:ext cx="0" cy="0"/>
          <a:chOff x="0" y="0"/>
          <a:chExt cx="0" cy="0"/>
        </a:xfrm>
      </p:grpSpPr>
      <p:sp>
        <p:nvSpPr>
          <p:cNvPr id="586" name="Google Shape;586;p116"/>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nav drawer">
  <p:cSld name="TITLE_AND_BODY_2_1">
    <p:bg>
      <p:bgPr>
        <a:noFill/>
      </p:bgPr>
    </p:bg>
    <p:spTree>
      <p:nvGrpSpPr>
        <p:cNvPr id="587" name="Shape 587"/>
        <p:cNvGrpSpPr/>
        <p:nvPr/>
      </p:nvGrpSpPr>
      <p:grpSpPr>
        <a:xfrm>
          <a:off x="0" y="0"/>
          <a:ext cx="0" cy="0"/>
          <a:chOff x="0" y="0"/>
          <a:chExt cx="0" cy="0"/>
        </a:xfrm>
      </p:grpSpPr>
      <p:sp>
        <p:nvSpPr>
          <p:cNvPr id="588" name="Google Shape;588;p117"/>
          <p:cNvSpPr/>
          <p:nvPr/>
        </p:nvSpPr>
        <p:spPr>
          <a:xfrm>
            <a:off x="5719475" y="134100"/>
            <a:ext cx="3466500" cy="5143500"/>
          </a:xfrm>
          <a:prstGeom prst="rect">
            <a:avLst/>
          </a:prstGeom>
          <a:solidFill>
            <a:srgbClr val="232323">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7"/>
          <p:cNvSpPr txBox="1"/>
          <p:nvPr>
            <p:ph idx="1" type="body"/>
          </p:nvPr>
        </p:nvSpPr>
        <p:spPr>
          <a:xfrm>
            <a:off x="5719475" y="1152475"/>
            <a:ext cx="3424500" cy="39909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90" name="Google Shape;590;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91" name="Google Shape;591;p117"/>
          <p:cNvPicPr preferRelativeResize="0"/>
          <p:nvPr/>
        </p:nvPicPr>
        <p:blipFill rotWithShape="1">
          <a:blip r:embed="rId2">
            <a:alphaModFix/>
          </a:blip>
          <a:srcRect b="286" l="0" r="0" t="39997"/>
          <a:stretch/>
        </p:blipFill>
        <p:spPr>
          <a:xfrm>
            <a:off x="-44125" y="147050"/>
            <a:ext cx="5763600" cy="1936200"/>
          </a:xfrm>
          <a:prstGeom prst="rect">
            <a:avLst/>
          </a:prstGeom>
          <a:noFill/>
          <a:ln>
            <a:noFill/>
          </a:ln>
        </p:spPr>
      </p:pic>
      <p:sp>
        <p:nvSpPr>
          <p:cNvPr id="592" name="Google Shape;592;p117"/>
          <p:cNvSpPr txBox="1"/>
          <p:nvPr>
            <p:ph type="title"/>
          </p:nvPr>
        </p:nvSpPr>
        <p:spPr>
          <a:xfrm>
            <a:off x="255775" y="248925"/>
            <a:ext cx="5463600" cy="1842300"/>
          </a:xfrm>
          <a:prstGeom prst="rect">
            <a:avLst/>
          </a:prstGeom>
          <a:noFill/>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117"/>
          <p:cNvSpPr txBox="1"/>
          <p:nvPr>
            <p:ph idx="2" type="body"/>
          </p:nvPr>
        </p:nvSpPr>
        <p:spPr>
          <a:xfrm>
            <a:off x="-25" y="2053625"/>
            <a:ext cx="5719500" cy="30900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594" name="Google Shape;594;p117"/>
          <p:cNvPicPr preferRelativeResize="0"/>
          <p:nvPr/>
        </p:nvPicPr>
        <p:blipFill>
          <a:blip r:embed="rId3">
            <a:alphaModFix/>
          </a:blip>
          <a:stretch>
            <a:fillRect/>
          </a:stretch>
        </p:blipFill>
        <p:spPr>
          <a:xfrm rot="10800000">
            <a:off x="-25" y="2082500"/>
            <a:ext cx="5719500" cy="114375"/>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nav drawer 1">
  <p:cSld name="TITLE_AND_BODY_2_1_1">
    <p:bg>
      <p:bgPr>
        <a:noFill/>
      </p:bgPr>
    </p:bg>
    <p:spTree>
      <p:nvGrpSpPr>
        <p:cNvPr id="595" name="Shape 595"/>
        <p:cNvGrpSpPr/>
        <p:nvPr/>
      </p:nvGrpSpPr>
      <p:grpSpPr>
        <a:xfrm>
          <a:off x="0" y="0"/>
          <a:ext cx="0" cy="0"/>
          <a:chOff x="0" y="0"/>
          <a:chExt cx="0" cy="0"/>
        </a:xfrm>
      </p:grpSpPr>
      <p:pic>
        <p:nvPicPr>
          <p:cNvPr id="596" name="Google Shape;596;p118"/>
          <p:cNvPicPr preferRelativeResize="0"/>
          <p:nvPr/>
        </p:nvPicPr>
        <p:blipFill rotWithShape="1">
          <a:blip r:embed="rId2">
            <a:alphaModFix/>
          </a:blip>
          <a:srcRect b="13598" l="0" r="0" t="31322"/>
          <a:stretch/>
        </p:blipFill>
        <p:spPr>
          <a:xfrm>
            <a:off x="0" y="115114"/>
            <a:ext cx="5719501" cy="1968842"/>
          </a:xfrm>
          <a:prstGeom prst="rect">
            <a:avLst/>
          </a:prstGeom>
          <a:noFill/>
          <a:ln>
            <a:noFill/>
          </a:ln>
        </p:spPr>
      </p:pic>
      <p:sp>
        <p:nvSpPr>
          <p:cNvPr id="597" name="Google Shape;597;p118"/>
          <p:cNvSpPr/>
          <p:nvPr/>
        </p:nvSpPr>
        <p:spPr>
          <a:xfrm>
            <a:off x="5719475" y="134100"/>
            <a:ext cx="3466500" cy="5143500"/>
          </a:xfrm>
          <a:prstGeom prst="rect">
            <a:avLst/>
          </a:prstGeom>
          <a:solidFill>
            <a:srgbClr val="232323">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8"/>
          <p:cNvSpPr txBox="1"/>
          <p:nvPr>
            <p:ph idx="1" type="body"/>
          </p:nvPr>
        </p:nvSpPr>
        <p:spPr>
          <a:xfrm>
            <a:off x="5719475" y="1152475"/>
            <a:ext cx="3424500" cy="39909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99" name="Google Shape;599;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0" name="Google Shape;600;p118"/>
          <p:cNvSpPr txBox="1"/>
          <p:nvPr>
            <p:ph type="title"/>
          </p:nvPr>
        </p:nvSpPr>
        <p:spPr>
          <a:xfrm>
            <a:off x="255775" y="248925"/>
            <a:ext cx="5463600" cy="1842300"/>
          </a:xfrm>
          <a:prstGeom prst="rect">
            <a:avLst/>
          </a:prstGeom>
          <a:noFill/>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118"/>
          <p:cNvSpPr txBox="1"/>
          <p:nvPr>
            <p:ph idx="2" type="body"/>
          </p:nvPr>
        </p:nvSpPr>
        <p:spPr>
          <a:xfrm>
            <a:off x="-25" y="2053625"/>
            <a:ext cx="5719500" cy="30900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602" name="Google Shape;602;p118"/>
          <p:cNvPicPr preferRelativeResize="0"/>
          <p:nvPr/>
        </p:nvPicPr>
        <p:blipFill>
          <a:blip r:embed="rId3">
            <a:alphaModFix/>
          </a:blip>
          <a:stretch>
            <a:fillRect/>
          </a:stretch>
        </p:blipFill>
        <p:spPr>
          <a:xfrm rot="10800000">
            <a:off x="-25" y="2082500"/>
            <a:ext cx="5719500" cy="11437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nav drawer 1 1">
  <p:cSld name="TITLE_AND_BODY_2_1_1_1">
    <p:bg>
      <p:bgPr>
        <a:noFill/>
      </p:bgPr>
    </p:bg>
    <p:spTree>
      <p:nvGrpSpPr>
        <p:cNvPr id="603" name="Shape 603"/>
        <p:cNvGrpSpPr/>
        <p:nvPr/>
      </p:nvGrpSpPr>
      <p:grpSpPr>
        <a:xfrm>
          <a:off x="0" y="0"/>
          <a:ext cx="0" cy="0"/>
          <a:chOff x="0" y="0"/>
          <a:chExt cx="0" cy="0"/>
        </a:xfrm>
      </p:grpSpPr>
      <p:sp>
        <p:nvSpPr>
          <p:cNvPr id="604" name="Google Shape;604;p119"/>
          <p:cNvSpPr/>
          <p:nvPr/>
        </p:nvSpPr>
        <p:spPr>
          <a:xfrm>
            <a:off x="5719475" y="134100"/>
            <a:ext cx="3466500" cy="5143500"/>
          </a:xfrm>
          <a:prstGeom prst="rect">
            <a:avLst/>
          </a:prstGeom>
          <a:solidFill>
            <a:srgbClr val="232323">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9"/>
          <p:cNvSpPr txBox="1"/>
          <p:nvPr>
            <p:ph idx="1" type="body"/>
          </p:nvPr>
        </p:nvSpPr>
        <p:spPr>
          <a:xfrm>
            <a:off x="5719475" y="1152475"/>
            <a:ext cx="3424500" cy="39909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606" name="Google Shape;606;p119"/>
          <p:cNvPicPr preferRelativeResize="0"/>
          <p:nvPr/>
        </p:nvPicPr>
        <p:blipFill rotWithShape="1">
          <a:blip r:embed="rId2">
            <a:alphaModFix/>
          </a:blip>
          <a:srcRect b="0" l="34320" r="307" t="0"/>
          <a:stretch/>
        </p:blipFill>
        <p:spPr>
          <a:xfrm flipH="1" rot="-5400000">
            <a:off x="1868470" y="-1761201"/>
            <a:ext cx="1964274" cy="5736675"/>
          </a:xfrm>
          <a:prstGeom prst="rect">
            <a:avLst/>
          </a:prstGeom>
          <a:noFill/>
          <a:ln>
            <a:noFill/>
          </a:ln>
        </p:spPr>
      </p:pic>
      <p:sp>
        <p:nvSpPr>
          <p:cNvPr id="607" name="Google Shape;607;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8" name="Google Shape;608;p119"/>
          <p:cNvSpPr txBox="1"/>
          <p:nvPr>
            <p:ph type="title"/>
          </p:nvPr>
        </p:nvSpPr>
        <p:spPr>
          <a:xfrm>
            <a:off x="255775" y="248925"/>
            <a:ext cx="5463600" cy="1842300"/>
          </a:xfrm>
          <a:prstGeom prst="rect">
            <a:avLst/>
          </a:prstGeom>
          <a:noFill/>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119"/>
          <p:cNvSpPr txBox="1"/>
          <p:nvPr>
            <p:ph idx="2" type="body"/>
          </p:nvPr>
        </p:nvSpPr>
        <p:spPr>
          <a:xfrm>
            <a:off x="-25" y="2053625"/>
            <a:ext cx="5719500" cy="30900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610" name="Google Shape;610;p119"/>
          <p:cNvPicPr preferRelativeResize="0"/>
          <p:nvPr/>
        </p:nvPicPr>
        <p:blipFill>
          <a:blip r:embed="rId3">
            <a:alphaModFix/>
          </a:blip>
          <a:stretch>
            <a:fillRect/>
          </a:stretch>
        </p:blipFill>
        <p:spPr>
          <a:xfrm rot="10800000">
            <a:off x="-25" y="2082500"/>
            <a:ext cx="5719500" cy="1143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nav drawer 1 1 1">
  <p:cSld name="TITLE_AND_BODY_2_1_1_1_1">
    <p:bg>
      <p:bgPr>
        <a:noFill/>
      </p:bgPr>
    </p:bg>
    <p:spTree>
      <p:nvGrpSpPr>
        <p:cNvPr id="611" name="Shape 611"/>
        <p:cNvGrpSpPr/>
        <p:nvPr/>
      </p:nvGrpSpPr>
      <p:grpSpPr>
        <a:xfrm>
          <a:off x="0" y="0"/>
          <a:ext cx="0" cy="0"/>
          <a:chOff x="0" y="0"/>
          <a:chExt cx="0" cy="0"/>
        </a:xfrm>
      </p:grpSpPr>
      <p:sp>
        <p:nvSpPr>
          <p:cNvPr id="612" name="Google Shape;612;p120"/>
          <p:cNvSpPr/>
          <p:nvPr/>
        </p:nvSpPr>
        <p:spPr>
          <a:xfrm>
            <a:off x="5719475" y="134100"/>
            <a:ext cx="3466500" cy="5143500"/>
          </a:xfrm>
          <a:prstGeom prst="rect">
            <a:avLst/>
          </a:prstGeom>
          <a:solidFill>
            <a:srgbClr val="232323">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20"/>
          <p:cNvSpPr txBox="1"/>
          <p:nvPr>
            <p:ph idx="1" type="body"/>
          </p:nvPr>
        </p:nvSpPr>
        <p:spPr>
          <a:xfrm>
            <a:off x="5719475" y="1152475"/>
            <a:ext cx="3424500" cy="39909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614" name="Google Shape;614;p120"/>
          <p:cNvPicPr preferRelativeResize="0"/>
          <p:nvPr/>
        </p:nvPicPr>
        <p:blipFill rotWithShape="1">
          <a:blip r:embed="rId2">
            <a:alphaModFix/>
          </a:blip>
          <a:srcRect b="0" l="-1187" r="35600" t="0"/>
          <a:stretch/>
        </p:blipFill>
        <p:spPr>
          <a:xfrm rot="-5400000">
            <a:off x="1865263" y="-1732488"/>
            <a:ext cx="1970700" cy="5736675"/>
          </a:xfrm>
          <a:prstGeom prst="rect">
            <a:avLst/>
          </a:prstGeom>
          <a:noFill/>
          <a:ln>
            <a:noFill/>
          </a:ln>
        </p:spPr>
      </p:pic>
      <p:sp>
        <p:nvSpPr>
          <p:cNvPr id="615" name="Google Shape;615;p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6" name="Google Shape;616;p120"/>
          <p:cNvSpPr txBox="1"/>
          <p:nvPr>
            <p:ph type="title"/>
          </p:nvPr>
        </p:nvSpPr>
        <p:spPr>
          <a:xfrm>
            <a:off x="255775" y="248925"/>
            <a:ext cx="5463600" cy="1842300"/>
          </a:xfrm>
          <a:prstGeom prst="rect">
            <a:avLst/>
          </a:prstGeom>
          <a:noFill/>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120"/>
          <p:cNvSpPr txBox="1"/>
          <p:nvPr>
            <p:ph idx="2" type="body"/>
          </p:nvPr>
        </p:nvSpPr>
        <p:spPr>
          <a:xfrm>
            <a:off x="-25" y="2053625"/>
            <a:ext cx="5719500" cy="30900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618" name="Google Shape;618;p120"/>
          <p:cNvPicPr preferRelativeResize="0"/>
          <p:nvPr/>
        </p:nvPicPr>
        <p:blipFill>
          <a:blip r:embed="rId3">
            <a:alphaModFix/>
          </a:blip>
          <a:stretch>
            <a:fillRect/>
          </a:stretch>
        </p:blipFill>
        <p:spPr>
          <a:xfrm rot="10800000">
            <a:off x="-25" y="2082500"/>
            <a:ext cx="5719500" cy="114375"/>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9" name="Shape 619"/>
        <p:cNvGrpSpPr/>
        <p:nvPr/>
      </p:nvGrpSpPr>
      <p:grpSpPr>
        <a:xfrm>
          <a:off x="0" y="0"/>
          <a:ext cx="0" cy="0"/>
          <a:chOff x="0" y="0"/>
          <a:chExt cx="0" cy="0"/>
        </a:xfrm>
      </p:grpSpPr>
      <p:sp>
        <p:nvSpPr>
          <p:cNvPr id="620" name="Google Shape;620;p121"/>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1" name="Google Shape;621;p121"/>
          <p:cNvSpPr txBox="1"/>
          <p:nvPr>
            <p:ph idx="1" type="body"/>
          </p:nvPr>
        </p:nvSpPr>
        <p:spPr>
          <a:xfrm>
            <a:off x="311700" y="1206650"/>
            <a:ext cx="8520600" cy="33621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22" name="Google Shape;622;p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3" name="Google Shape;623;p121"/>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Green">
  <p:cSld name="TITLE_AND_BODY_1">
    <p:spTree>
      <p:nvGrpSpPr>
        <p:cNvPr id="624" name="Shape 624"/>
        <p:cNvGrpSpPr/>
        <p:nvPr/>
      </p:nvGrpSpPr>
      <p:grpSpPr>
        <a:xfrm>
          <a:off x="0" y="0"/>
          <a:ext cx="0" cy="0"/>
          <a:chOff x="0" y="0"/>
          <a:chExt cx="0" cy="0"/>
        </a:xfrm>
      </p:grpSpPr>
      <p:sp>
        <p:nvSpPr>
          <p:cNvPr id="625" name="Google Shape;625;p122"/>
          <p:cNvSpPr/>
          <p:nvPr/>
        </p:nvSpPr>
        <p:spPr>
          <a:xfrm>
            <a:off x="0" y="0"/>
            <a:ext cx="9144000" cy="11832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22"/>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7" name="Google Shape;627;p122"/>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28" name="Google Shape;628;p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9" name="Google Shape;629;p122"/>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630" name="Google Shape;630;p122"/>
          <p:cNvSpPr/>
          <p:nvPr/>
        </p:nvSpPr>
        <p:spPr>
          <a:xfrm>
            <a:off x="0" y="0"/>
            <a:ext cx="9144000" cy="141600"/>
          </a:xfrm>
          <a:prstGeom prst="rect">
            <a:avLst/>
          </a:prstGeom>
          <a:solidFill>
            <a:srgbClr val="388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631" name="Google Shape;631;p122"/>
          <p:cNvPicPr preferRelativeResize="0"/>
          <p:nvPr/>
        </p:nvPicPr>
        <p:blipFill>
          <a:blip r:embed="rId2">
            <a:alphaModFix/>
          </a:blip>
          <a:stretch>
            <a:fillRect/>
          </a:stretch>
        </p:blipFill>
        <p:spPr>
          <a:xfrm>
            <a:off x="343382" y="475768"/>
            <a:ext cx="457200" cy="457200"/>
          </a:xfrm>
          <a:prstGeom prst="rect">
            <a:avLst/>
          </a:prstGeom>
          <a:noFill/>
          <a:ln>
            <a:noFill/>
          </a:ln>
        </p:spPr>
      </p:pic>
      <p:pic>
        <p:nvPicPr>
          <p:cNvPr id="632" name="Google Shape;632;p122"/>
          <p:cNvPicPr preferRelativeResize="0"/>
          <p:nvPr/>
        </p:nvPicPr>
        <p:blipFill>
          <a:blip r:embed="rId3">
            <a:alphaModFix/>
          </a:blip>
          <a:stretch>
            <a:fillRect/>
          </a:stretch>
        </p:blipFill>
        <p:spPr>
          <a:xfrm>
            <a:off x="0" y="1132386"/>
            <a:ext cx="9143999" cy="11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1 1">
  <p:cSld name="CUSTOM_1_2_2_1_1">
    <p:spTree>
      <p:nvGrpSpPr>
        <p:cNvPr id="61" name="Shape 61"/>
        <p:cNvGrpSpPr/>
        <p:nvPr/>
      </p:nvGrpSpPr>
      <p:grpSpPr>
        <a:xfrm>
          <a:off x="0" y="0"/>
          <a:ext cx="0" cy="0"/>
          <a:chOff x="0" y="0"/>
          <a:chExt cx="0" cy="0"/>
        </a:xfrm>
      </p:grpSpPr>
      <p:sp>
        <p:nvSpPr>
          <p:cNvPr id="62" name="Google Shape;62;p13"/>
          <p:cNvSpPr/>
          <p:nvPr/>
        </p:nvSpPr>
        <p:spPr>
          <a:xfrm>
            <a:off x="0" y="0"/>
            <a:ext cx="9144000" cy="5143500"/>
          </a:xfrm>
          <a:prstGeom prst="rect">
            <a:avLst/>
          </a:prstGeom>
          <a:solidFill>
            <a:srgbClr val="FF57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Orange">
  <p:cSld name="TITLE_AND_BODY_1_2">
    <p:spTree>
      <p:nvGrpSpPr>
        <p:cNvPr id="633" name="Shape 633"/>
        <p:cNvGrpSpPr/>
        <p:nvPr/>
      </p:nvGrpSpPr>
      <p:grpSpPr>
        <a:xfrm>
          <a:off x="0" y="0"/>
          <a:ext cx="0" cy="0"/>
          <a:chOff x="0" y="0"/>
          <a:chExt cx="0" cy="0"/>
        </a:xfrm>
      </p:grpSpPr>
      <p:sp>
        <p:nvSpPr>
          <p:cNvPr id="634" name="Google Shape;634;p123"/>
          <p:cNvSpPr/>
          <p:nvPr/>
        </p:nvSpPr>
        <p:spPr>
          <a:xfrm>
            <a:off x="0" y="0"/>
            <a:ext cx="9144000" cy="1183200"/>
          </a:xfrm>
          <a:prstGeom prst="rect">
            <a:avLst/>
          </a:prstGeom>
          <a:solidFill>
            <a:srgbClr val="FF57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23"/>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6" name="Google Shape;636;p123"/>
          <p:cNvSpPr txBox="1"/>
          <p:nvPr>
            <p:ph idx="1" type="body"/>
          </p:nvPr>
        </p:nvSpPr>
        <p:spPr>
          <a:xfrm>
            <a:off x="311700" y="1215013"/>
            <a:ext cx="8520600" cy="34164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37" name="Google Shape;637;p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8" name="Google Shape;638;p123"/>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639" name="Google Shape;639;p123"/>
          <p:cNvSpPr/>
          <p:nvPr/>
        </p:nvSpPr>
        <p:spPr>
          <a:xfrm>
            <a:off x="0" y="0"/>
            <a:ext cx="9144000" cy="141600"/>
          </a:xfrm>
          <a:prstGeom prst="rect">
            <a:avLst/>
          </a:prstGeom>
          <a:solidFill>
            <a:srgbClr val="E64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640" name="Google Shape;640;p123"/>
          <p:cNvPicPr preferRelativeResize="0"/>
          <p:nvPr/>
        </p:nvPicPr>
        <p:blipFill>
          <a:blip r:embed="rId2">
            <a:alphaModFix/>
          </a:blip>
          <a:stretch>
            <a:fillRect/>
          </a:stretch>
        </p:blipFill>
        <p:spPr>
          <a:xfrm>
            <a:off x="343382" y="475768"/>
            <a:ext cx="457200" cy="457200"/>
          </a:xfrm>
          <a:prstGeom prst="rect">
            <a:avLst/>
          </a:prstGeom>
          <a:noFill/>
          <a:ln>
            <a:noFill/>
          </a:ln>
        </p:spPr>
      </p:pic>
      <p:pic>
        <p:nvPicPr>
          <p:cNvPr id="641" name="Google Shape;641;p123"/>
          <p:cNvPicPr preferRelativeResize="0"/>
          <p:nvPr/>
        </p:nvPicPr>
        <p:blipFill>
          <a:blip r:embed="rId3">
            <a:alphaModFix/>
          </a:blip>
          <a:stretch>
            <a:fillRect/>
          </a:stretch>
        </p:blipFill>
        <p:spPr>
          <a:xfrm>
            <a:off x="0" y="1132386"/>
            <a:ext cx="9143999" cy="1181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Purple">
  <p:cSld name="TITLE_AND_BODY_1_1">
    <p:spTree>
      <p:nvGrpSpPr>
        <p:cNvPr id="642" name="Shape 642"/>
        <p:cNvGrpSpPr/>
        <p:nvPr/>
      </p:nvGrpSpPr>
      <p:grpSpPr>
        <a:xfrm>
          <a:off x="0" y="0"/>
          <a:ext cx="0" cy="0"/>
          <a:chOff x="0" y="0"/>
          <a:chExt cx="0" cy="0"/>
        </a:xfrm>
      </p:grpSpPr>
      <p:sp>
        <p:nvSpPr>
          <p:cNvPr id="643" name="Google Shape;643;p124"/>
          <p:cNvSpPr/>
          <p:nvPr/>
        </p:nvSpPr>
        <p:spPr>
          <a:xfrm>
            <a:off x="0" y="-8825"/>
            <a:ext cx="9144000" cy="1183200"/>
          </a:xfrm>
          <a:prstGeom prst="rect">
            <a:avLst/>
          </a:prstGeom>
          <a:solidFill>
            <a:srgbClr val="9C27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24"/>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5" name="Google Shape;645;p124"/>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6" name="Google Shape;646;p1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47" name="Google Shape;647;p124"/>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648" name="Google Shape;648;p124"/>
          <p:cNvSpPr/>
          <p:nvPr/>
        </p:nvSpPr>
        <p:spPr>
          <a:xfrm>
            <a:off x="0" y="0"/>
            <a:ext cx="9144000" cy="141600"/>
          </a:xfrm>
          <a:prstGeom prst="rect">
            <a:avLst/>
          </a:prstGeom>
          <a:solidFill>
            <a:srgbClr val="7B1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649" name="Google Shape;649;p124"/>
          <p:cNvPicPr preferRelativeResize="0"/>
          <p:nvPr/>
        </p:nvPicPr>
        <p:blipFill>
          <a:blip r:embed="rId2">
            <a:alphaModFix/>
          </a:blip>
          <a:stretch>
            <a:fillRect/>
          </a:stretch>
        </p:blipFill>
        <p:spPr>
          <a:xfrm>
            <a:off x="343382" y="475768"/>
            <a:ext cx="457200" cy="457200"/>
          </a:xfrm>
          <a:prstGeom prst="rect">
            <a:avLst/>
          </a:prstGeom>
          <a:noFill/>
          <a:ln>
            <a:noFill/>
          </a:ln>
        </p:spPr>
      </p:pic>
      <p:pic>
        <p:nvPicPr>
          <p:cNvPr id="650" name="Google Shape;650;p124"/>
          <p:cNvPicPr preferRelativeResize="0"/>
          <p:nvPr/>
        </p:nvPicPr>
        <p:blipFill>
          <a:blip r:embed="rId3">
            <a:alphaModFix/>
          </a:blip>
          <a:stretch>
            <a:fillRect/>
          </a:stretch>
        </p:blipFill>
        <p:spPr>
          <a:xfrm>
            <a:off x="0" y="1132386"/>
            <a:ext cx="9143999" cy="1181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3">
    <p:spTree>
      <p:nvGrpSpPr>
        <p:cNvPr id="651" name="Shape 651"/>
        <p:cNvGrpSpPr/>
        <p:nvPr/>
      </p:nvGrpSpPr>
      <p:grpSpPr>
        <a:xfrm>
          <a:off x="0" y="0"/>
          <a:ext cx="0" cy="0"/>
          <a:chOff x="0" y="0"/>
          <a:chExt cx="0" cy="0"/>
        </a:xfrm>
      </p:grpSpPr>
      <p:sp>
        <p:nvSpPr>
          <p:cNvPr id="652" name="Google Shape;652;p125"/>
          <p:cNvSpPr txBox="1"/>
          <p:nvPr>
            <p:ph type="title"/>
          </p:nvPr>
        </p:nvSpPr>
        <p:spPr>
          <a:xfrm>
            <a:off x="775125" y="373225"/>
            <a:ext cx="8263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3" name="Google Shape;653;p125"/>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4" name="Google Shape;654;p12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CUSTOM_1_3">
    <p:spTree>
      <p:nvGrpSpPr>
        <p:cNvPr id="655" name="Shape 655"/>
        <p:cNvGrpSpPr/>
        <p:nvPr/>
      </p:nvGrpSpPr>
      <p:grpSpPr>
        <a:xfrm>
          <a:off x="0" y="0"/>
          <a:ext cx="0" cy="0"/>
          <a:chOff x="0" y="0"/>
          <a:chExt cx="0" cy="0"/>
        </a:xfrm>
      </p:grpSpPr>
      <p:sp>
        <p:nvSpPr>
          <p:cNvPr id="656" name="Google Shape;656;p126"/>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26"/>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3">
  <p:cSld name="CUSTOM_1_4">
    <p:spTree>
      <p:nvGrpSpPr>
        <p:cNvPr id="658" name="Shape 658"/>
        <p:cNvGrpSpPr/>
        <p:nvPr/>
      </p:nvGrpSpPr>
      <p:grpSpPr>
        <a:xfrm>
          <a:off x="0" y="0"/>
          <a:ext cx="0" cy="0"/>
          <a:chOff x="0" y="0"/>
          <a:chExt cx="0" cy="0"/>
        </a:xfrm>
      </p:grpSpPr>
      <p:sp>
        <p:nvSpPr>
          <p:cNvPr id="659" name="Google Shape;659;p127"/>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27"/>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4">
  <p:cSld name="CUSTOM_1_5">
    <p:spTree>
      <p:nvGrpSpPr>
        <p:cNvPr id="661" name="Shape 661"/>
        <p:cNvGrpSpPr/>
        <p:nvPr/>
      </p:nvGrpSpPr>
      <p:grpSpPr>
        <a:xfrm>
          <a:off x="0" y="0"/>
          <a:ext cx="0" cy="0"/>
          <a:chOff x="0" y="0"/>
          <a:chExt cx="0" cy="0"/>
        </a:xfrm>
      </p:grpSpPr>
      <p:sp>
        <p:nvSpPr>
          <p:cNvPr id="662" name="Google Shape;662;p128"/>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28"/>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2_2">
    <p:spTree>
      <p:nvGrpSpPr>
        <p:cNvPr id="664" name="Shape 664"/>
        <p:cNvGrpSpPr/>
        <p:nvPr/>
      </p:nvGrpSpPr>
      <p:grpSpPr>
        <a:xfrm>
          <a:off x="0" y="0"/>
          <a:ext cx="0" cy="0"/>
          <a:chOff x="0" y="0"/>
          <a:chExt cx="0" cy="0"/>
        </a:xfrm>
      </p:grpSpPr>
      <p:sp>
        <p:nvSpPr>
          <p:cNvPr id="665" name="Google Shape;665;p129"/>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CUSTOM_2_2_1">
    <p:spTree>
      <p:nvGrpSpPr>
        <p:cNvPr id="666" name="Shape 666"/>
        <p:cNvGrpSpPr/>
        <p:nvPr/>
      </p:nvGrpSpPr>
      <p:grpSpPr>
        <a:xfrm>
          <a:off x="0" y="0"/>
          <a:ext cx="0" cy="0"/>
          <a:chOff x="0" y="0"/>
          <a:chExt cx="0" cy="0"/>
        </a:xfrm>
      </p:grpSpPr>
      <p:pic>
        <p:nvPicPr>
          <p:cNvPr id="667" name="Google Shape;667;p130"/>
          <p:cNvPicPr preferRelativeResize="0"/>
          <p:nvPr/>
        </p:nvPicPr>
        <p:blipFill>
          <a:blip r:embed="rId2">
            <a:alphaModFix/>
          </a:blip>
          <a:stretch>
            <a:fillRect/>
          </a:stretch>
        </p:blipFill>
        <p:spPr>
          <a:xfrm>
            <a:off x="0" y="2090943"/>
            <a:ext cx="9144000" cy="3052563"/>
          </a:xfrm>
          <a:prstGeom prst="rect">
            <a:avLst/>
          </a:prstGeom>
          <a:noFill/>
          <a:ln>
            <a:noFill/>
          </a:ln>
        </p:spPr>
      </p:pic>
      <p:sp>
        <p:nvSpPr>
          <p:cNvPr id="668" name="Google Shape;668;p130"/>
          <p:cNvSpPr txBox="1"/>
          <p:nvPr>
            <p:ph type="title"/>
          </p:nvPr>
        </p:nvSpPr>
        <p:spPr>
          <a:xfrm>
            <a:off x="895725" y="1659800"/>
            <a:ext cx="80448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130"/>
          <p:cNvSpPr txBox="1"/>
          <p:nvPr/>
        </p:nvSpPr>
        <p:spPr>
          <a:xfrm>
            <a:off x="900300" y="382775"/>
            <a:ext cx="7343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000">
                <a:solidFill>
                  <a:schemeClr val="lt1"/>
                </a:solidFill>
                <a:latin typeface="Roboto"/>
                <a:ea typeface="Roboto"/>
                <a:cs typeface="Roboto"/>
                <a:sym typeface="Roboto"/>
              </a:rPr>
              <a:t>Questions</a:t>
            </a:r>
            <a:r>
              <a:rPr lang="en"/>
              <a:t> </a:t>
            </a:r>
            <a:r>
              <a:rPr b="1" lang="en" sz="3000">
                <a:solidFill>
                  <a:schemeClr val="lt1"/>
                </a:solidFill>
                <a:latin typeface="Roboto"/>
                <a:ea typeface="Roboto"/>
                <a:cs typeface="Roboto"/>
                <a:sym typeface="Roboto"/>
              </a:rPr>
              <a:t>?</a:t>
            </a:r>
            <a:endParaRPr b="1" sz="3000">
              <a:solidFill>
                <a:schemeClr val="lt1"/>
              </a:solidFill>
              <a:latin typeface="Roboto"/>
              <a:ea typeface="Roboto"/>
              <a:cs typeface="Roboto"/>
              <a:sym typeface="Roboto"/>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1">
  <p:cSld name="CUSTOM_1_6">
    <p:spTree>
      <p:nvGrpSpPr>
        <p:cNvPr id="670" name="Shape 670"/>
        <p:cNvGrpSpPr/>
        <p:nvPr/>
      </p:nvGrpSpPr>
      <p:grpSpPr>
        <a:xfrm>
          <a:off x="0" y="0"/>
          <a:ext cx="0" cy="0"/>
          <a:chOff x="0" y="0"/>
          <a:chExt cx="0" cy="0"/>
        </a:xfrm>
      </p:grpSpPr>
      <p:sp>
        <p:nvSpPr>
          <p:cNvPr id="671" name="Google Shape;671;p131"/>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1"/>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73" name="Shape 673"/>
        <p:cNvGrpSpPr/>
        <p:nvPr/>
      </p:nvGrpSpPr>
      <p:grpSpPr>
        <a:xfrm>
          <a:off x="0" y="0"/>
          <a:ext cx="0" cy="0"/>
          <a:chOff x="0" y="0"/>
          <a:chExt cx="0" cy="0"/>
        </a:xfrm>
      </p:grpSpPr>
      <p:sp>
        <p:nvSpPr>
          <p:cNvPr id="674" name="Google Shape;674;p132"/>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5" name="Google Shape;675;p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yan layout">
  <p:cSld name="CUSTOM_1_2_2_1_1_1">
    <p:spTree>
      <p:nvGrpSpPr>
        <p:cNvPr id="64" name="Shape 64"/>
        <p:cNvGrpSpPr/>
        <p:nvPr/>
      </p:nvGrpSpPr>
      <p:grpSpPr>
        <a:xfrm>
          <a:off x="0" y="0"/>
          <a:ext cx="0" cy="0"/>
          <a:chOff x="0" y="0"/>
          <a:chExt cx="0" cy="0"/>
        </a:xfrm>
      </p:grpSpPr>
      <p:sp>
        <p:nvSpPr>
          <p:cNvPr id="65" name="Google Shape;65;p14"/>
          <p:cNvSpPr/>
          <p:nvPr/>
        </p:nvSpPr>
        <p:spPr>
          <a:xfrm>
            <a:off x="0" y="0"/>
            <a:ext cx="9144000" cy="5143500"/>
          </a:xfrm>
          <a:prstGeom prst="rect">
            <a:avLst/>
          </a:prstGeom>
          <a:solidFill>
            <a:srgbClr val="0096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2">
  <p:cSld name="BLANK_2">
    <p:spTree>
      <p:nvGrpSpPr>
        <p:cNvPr id="676" name="Shape 676"/>
        <p:cNvGrpSpPr/>
        <p:nvPr/>
      </p:nvGrpSpPr>
      <p:grpSpPr>
        <a:xfrm>
          <a:off x="0" y="0"/>
          <a:ext cx="0" cy="0"/>
          <a:chOff x="0" y="0"/>
          <a:chExt cx="0" cy="0"/>
        </a:xfrm>
      </p:grpSpPr>
      <p:sp>
        <p:nvSpPr>
          <p:cNvPr id="677" name="Google Shape;677;p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showMasterSp="0">
  <p:cSld name="Sample Dark Slide_1">
    <p:bg>
      <p:bgPr>
        <a:solidFill>
          <a:srgbClr val="445A65"/>
        </a:solidFill>
      </p:bgPr>
    </p:bg>
    <p:spTree>
      <p:nvGrpSpPr>
        <p:cNvPr id="678" name="Shape 678"/>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p:cSld name="BLANK_1">
    <p:spTree>
      <p:nvGrpSpPr>
        <p:cNvPr id="679" name="Shape 679"/>
        <p:cNvGrpSpPr/>
        <p:nvPr/>
      </p:nvGrpSpPr>
      <p:grpSpPr>
        <a:xfrm>
          <a:off x="0" y="0"/>
          <a:ext cx="0" cy="0"/>
          <a:chOff x="0" y="0"/>
          <a:chExt cx="0" cy="0"/>
        </a:xfrm>
      </p:grpSpPr>
      <p:sp>
        <p:nvSpPr>
          <p:cNvPr id="680" name="Google Shape;680;p135"/>
          <p:cNvSpPr/>
          <p:nvPr/>
        </p:nvSpPr>
        <p:spPr>
          <a:xfrm>
            <a:off x="0" y="-7225"/>
            <a:ext cx="9144000" cy="5143500"/>
          </a:xfrm>
          <a:prstGeom prst="rect">
            <a:avLst/>
          </a:prstGeom>
          <a:solidFill>
            <a:srgbClr val="2931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5"/>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2" name="Google Shape;682;p135"/>
          <p:cNvSpPr txBox="1"/>
          <p:nvPr/>
        </p:nvSpPr>
        <p:spPr>
          <a:xfrm>
            <a:off x="136800" y="1007350"/>
            <a:ext cx="8870400" cy="40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93C763"/>
              </a:solidFill>
              <a:latin typeface="Inconsolata"/>
              <a:ea typeface="Inconsolata"/>
              <a:cs typeface="Inconsolata"/>
              <a:sym typeface="Inconsolata"/>
            </a:endParaRPr>
          </a:p>
        </p:txBody>
      </p:sp>
      <p:sp>
        <p:nvSpPr>
          <p:cNvPr id="683" name="Google Shape;683;p135"/>
          <p:cNvSpPr txBox="1"/>
          <p:nvPr>
            <p:ph idx="1" type="body"/>
          </p:nvPr>
        </p:nvSpPr>
        <p:spPr>
          <a:xfrm>
            <a:off x="136800" y="1012750"/>
            <a:ext cx="8870400" cy="40518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FFFFFF"/>
        </a:solidFill>
      </p:bgPr>
    </p:bg>
    <p:spTree>
      <p:nvGrpSpPr>
        <p:cNvPr id="691" name="Shape 691"/>
        <p:cNvGrpSpPr/>
        <p:nvPr/>
      </p:nvGrpSpPr>
      <p:grpSpPr>
        <a:xfrm>
          <a:off x="0" y="0"/>
          <a:ext cx="0" cy="0"/>
          <a:chOff x="0" y="0"/>
          <a:chExt cx="0" cy="0"/>
        </a:xfrm>
      </p:grpSpPr>
      <p:sp>
        <p:nvSpPr>
          <p:cNvPr id="692" name="Google Shape;692;p137"/>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37"/>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694" name="Google Shape;694;p137"/>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695" name="Google Shape;695;p137"/>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696" name="Google Shape;696;p137"/>
          <p:cNvSpPr txBox="1"/>
          <p:nvPr>
            <p:ph idx="1" type="body"/>
          </p:nvPr>
        </p:nvSpPr>
        <p:spPr>
          <a:xfrm>
            <a:off x="311699" y="2933175"/>
            <a:ext cx="8520600" cy="693600"/>
          </a:xfrm>
          <a:prstGeom prst="rect">
            <a:avLst/>
          </a:prstGeom>
          <a:noFill/>
          <a:ln>
            <a:noFill/>
          </a:ln>
        </p:spPr>
        <p:txBody>
          <a:bodyPr anchorCtr="0" anchor="ctr" bIns="91400" lIns="91400" spcFirstLastPara="1" rIns="91400" wrap="square" tIns="91400"/>
          <a:lstStyle>
            <a:lvl1pPr indent="-228600" lvl="0" marL="4572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1pPr>
            <a:lvl2pPr indent="-228600" lvl="1" marL="9144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2pPr>
            <a:lvl3pPr indent="-228600" lvl="2" marL="13716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3pPr>
            <a:lvl4pPr indent="-228600" lvl="3" marL="18288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4pPr>
            <a:lvl5pPr indent="-228600" lvl="4" marL="22860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697" name="Google Shape;697;p137"/>
          <p:cNvSpPr/>
          <p:nvPr/>
        </p:nvSpPr>
        <p:spPr>
          <a:xfrm>
            <a:off x="0" y="-1"/>
            <a:ext cx="9144000" cy="28341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53;p50" id="698" name="Google Shape;698;p137"/>
          <p:cNvPicPr preferRelativeResize="0"/>
          <p:nvPr/>
        </p:nvPicPr>
        <p:blipFill rotWithShape="1">
          <a:blip r:embed="rId3">
            <a:alphaModFix/>
          </a:blip>
          <a:srcRect b="0" l="0" r="0" t="0"/>
          <a:stretch/>
        </p:blipFill>
        <p:spPr>
          <a:xfrm>
            <a:off x="0" y="2782308"/>
            <a:ext cx="9144001" cy="118101"/>
          </a:xfrm>
          <a:prstGeom prst="rect">
            <a:avLst/>
          </a:prstGeom>
          <a:noFill/>
          <a:ln>
            <a:noFill/>
          </a:ln>
        </p:spPr>
      </p:pic>
      <p:sp>
        <p:nvSpPr>
          <p:cNvPr id="699" name="Google Shape;699;p137"/>
          <p:cNvSpPr txBox="1"/>
          <p:nvPr>
            <p:ph type="title"/>
          </p:nvPr>
        </p:nvSpPr>
        <p:spPr>
          <a:xfrm>
            <a:off x="311800" y="1057424"/>
            <a:ext cx="8520600" cy="17397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5200"/>
              <a:buFont typeface="Roboto"/>
              <a:buNone/>
              <a:defRPr b="1" i="0" sz="52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00" name="Google Shape;700;p137"/>
          <p:cNvSpPr/>
          <p:nvPr/>
        </p:nvSpPr>
        <p:spPr>
          <a:xfrm>
            <a:off x="7808724" y="2572149"/>
            <a:ext cx="552900" cy="552900"/>
          </a:xfrm>
          <a:prstGeom prst="ellipse">
            <a:avLst/>
          </a:prstGeom>
          <a:solidFill>
            <a:srgbClr val="FFC107"/>
          </a:solidFill>
          <a:ln>
            <a:noFill/>
          </a:ln>
          <a:effectLst>
            <a:outerShdw blurRad="101600" rotWithShape="0" dir="5400000" dist="25400">
              <a:srgbClr val="000000">
                <a:alpha val="749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Roboto"/>
              <a:buNone/>
            </a:pPr>
            <a:r>
              <a:t/>
            </a:r>
            <a:endParaRPr b="1" i="0" sz="3000" u="none" cap="none" strike="noStrike">
              <a:solidFill>
                <a:srgbClr val="FFFFFF"/>
              </a:solidFill>
              <a:latin typeface="Roboto"/>
              <a:ea typeface="Roboto"/>
              <a:cs typeface="Roboto"/>
              <a:sym typeface="Roboto"/>
            </a:endParaRPr>
          </a:p>
        </p:txBody>
      </p:sp>
      <p:sp>
        <p:nvSpPr>
          <p:cNvPr id="701" name="Google Shape;701;p137"/>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лого-03.png" id="702" name="Google Shape;702;p137"/>
          <p:cNvPicPr preferRelativeResize="0"/>
          <p:nvPr/>
        </p:nvPicPr>
        <p:blipFill rotWithShape="1">
          <a:blip r:embed="rId4">
            <a:alphaModFix/>
          </a:blip>
          <a:srcRect b="0" l="0" r="0" t="0"/>
          <a:stretch/>
        </p:blipFill>
        <p:spPr>
          <a:xfrm>
            <a:off x="74275" y="1037021"/>
            <a:ext cx="1739566" cy="1000796"/>
          </a:xfrm>
          <a:prstGeom prst="rect">
            <a:avLst/>
          </a:prstGeom>
          <a:noFill/>
          <a:ln>
            <a:noFill/>
          </a:ln>
        </p:spPr>
      </p:pic>
      <p:sp>
        <p:nvSpPr>
          <p:cNvPr id="703" name="Google Shape;703;p137"/>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RED" showMasterSp="0">
  <p:cSld name="TITLE_ONLY RED">
    <p:bg>
      <p:bgPr>
        <a:solidFill>
          <a:srgbClr val="FFFFFF"/>
        </a:solidFill>
      </p:bgPr>
    </p:bg>
    <p:spTree>
      <p:nvGrpSpPr>
        <p:cNvPr id="704" name="Shape 704"/>
        <p:cNvGrpSpPr/>
        <p:nvPr/>
      </p:nvGrpSpPr>
      <p:grpSpPr>
        <a:xfrm>
          <a:off x="0" y="0"/>
          <a:ext cx="0" cy="0"/>
          <a:chOff x="0" y="0"/>
          <a:chExt cx="0" cy="0"/>
        </a:xfrm>
      </p:grpSpPr>
      <p:sp>
        <p:nvSpPr>
          <p:cNvPr id="705" name="Google Shape;705;p138"/>
          <p:cNvSpPr/>
          <p:nvPr/>
        </p:nvSpPr>
        <p:spPr>
          <a:xfrm>
            <a:off x="0" y="-1"/>
            <a:ext cx="9144000" cy="1183200"/>
          </a:xfrm>
          <a:prstGeom prst="rect">
            <a:avLst/>
          </a:prstGeom>
          <a:solidFill>
            <a:srgbClr val="FF00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38"/>
          <p:cNvSpPr/>
          <p:nvPr/>
        </p:nvSpPr>
        <p:spPr>
          <a:xfrm>
            <a:off x="0" y="-1"/>
            <a:ext cx="9144000" cy="141600"/>
          </a:xfrm>
          <a:prstGeom prst="rect">
            <a:avLst/>
          </a:prstGeom>
          <a:solidFill>
            <a:srgbClr val="C5292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707" name="Google Shape;707;p138"/>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708" name="Google Shape;708;p138"/>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709" name="Google Shape;709;p138"/>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10" name="Google Shape;710;p138"/>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showMasterSp="0">
  <p:cSld name="TITLE_AND_BODY 2">
    <p:bg>
      <p:bgPr>
        <a:solidFill>
          <a:srgbClr val="FFFFFF"/>
        </a:solidFill>
      </p:bgPr>
    </p:bg>
    <p:spTree>
      <p:nvGrpSpPr>
        <p:cNvPr id="711" name="Shape 711"/>
        <p:cNvGrpSpPr/>
        <p:nvPr/>
      </p:nvGrpSpPr>
      <p:grpSpPr>
        <a:xfrm>
          <a:off x="0" y="0"/>
          <a:ext cx="0" cy="0"/>
          <a:chOff x="0" y="0"/>
          <a:chExt cx="0" cy="0"/>
        </a:xfrm>
      </p:grpSpPr>
      <p:sp>
        <p:nvSpPr>
          <p:cNvPr id="712" name="Google Shape;712;p139"/>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9"/>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714" name="Google Shape;714;p139"/>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715" name="Google Shape;715;p139"/>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716" name="Google Shape;716;p139"/>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17" name="Google Shape;717;p139"/>
          <p:cNvSpPr txBox="1"/>
          <p:nvPr>
            <p:ph idx="1" type="body"/>
          </p:nvPr>
        </p:nvSpPr>
        <p:spPr>
          <a:xfrm>
            <a:off x="311699" y="1206649"/>
            <a:ext cx="8520600" cy="33621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718" name="Google Shape;718;p139"/>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2" showMasterSp="0">
  <p:cSld name="Photo blank_2">
    <p:bg>
      <p:bgPr>
        <a:solidFill>
          <a:srgbClr val="03A9F4"/>
        </a:solidFill>
      </p:bgPr>
    </p:bg>
    <p:spTree>
      <p:nvGrpSpPr>
        <p:cNvPr id="719" name="Shape 719"/>
        <p:cNvGrpSpPr/>
        <p:nvPr/>
      </p:nvGrpSpPr>
      <p:grpSpPr>
        <a:xfrm>
          <a:off x="0" y="0"/>
          <a:ext cx="0" cy="0"/>
          <a:chOff x="0" y="0"/>
          <a:chExt cx="0" cy="0"/>
        </a:xfrm>
      </p:grpSpPr>
      <p:sp>
        <p:nvSpPr>
          <p:cNvPr id="720" name="Google Shape;720;p140"/>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21" name="Google Shape;721;p14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p:cSld name="TITLE_AND_BODY 3">
    <p:bg>
      <p:bgPr>
        <a:solidFill>
          <a:srgbClr val="FFFFFF"/>
        </a:solidFill>
      </p:bgPr>
    </p:bg>
    <p:spTree>
      <p:nvGrpSpPr>
        <p:cNvPr id="722" name="Shape 722"/>
        <p:cNvGrpSpPr/>
        <p:nvPr/>
      </p:nvGrpSpPr>
      <p:grpSpPr>
        <a:xfrm>
          <a:off x="0" y="0"/>
          <a:ext cx="0" cy="0"/>
          <a:chOff x="0" y="0"/>
          <a:chExt cx="0" cy="0"/>
        </a:xfrm>
      </p:grpSpPr>
      <p:sp>
        <p:nvSpPr>
          <p:cNvPr id="723" name="Google Shape;723;p141"/>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24" name="Google Shape;724;p141"/>
          <p:cNvSpPr txBox="1"/>
          <p:nvPr>
            <p:ph idx="1" type="body"/>
          </p:nvPr>
        </p:nvSpPr>
        <p:spPr>
          <a:xfrm>
            <a:off x="311699" y="1206649"/>
            <a:ext cx="8520600" cy="33621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725" name="Google Shape;725;p141"/>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
  <p:cSld name="CUSTOM_1_2">
    <p:bg>
      <p:bgPr>
        <a:solidFill>
          <a:srgbClr val="FFFFFF"/>
        </a:solidFill>
      </p:bgPr>
    </p:bg>
    <p:spTree>
      <p:nvGrpSpPr>
        <p:cNvPr id="726" name="Shape 726"/>
        <p:cNvGrpSpPr/>
        <p:nvPr/>
      </p:nvGrpSpPr>
      <p:grpSpPr>
        <a:xfrm>
          <a:off x="0" y="0"/>
          <a:ext cx="0" cy="0"/>
          <a:chOff x="0" y="0"/>
          <a:chExt cx="0" cy="0"/>
        </a:xfrm>
      </p:grpSpPr>
      <p:sp>
        <p:nvSpPr>
          <p:cNvPr id="727" name="Google Shape;727;p142"/>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42"/>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29" name="Google Shape;729;p14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1_3">
  <p:cSld name="BLANK_1_1_3">
    <p:bg>
      <p:bgPr>
        <a:solidFill>
          <a:srgbClr val="FFFFFF"/>
        </a:solidFill>
      </p:bgPr>
    </p:bg>
    <p:spTree>
      <p:nvGrpSpPr>
        <p:cNvPr id="730" name="Shape 730"/>
        <p:cNvGrpSpPr/>
        <p:nvPr/>
      </p:nvGrpSpPr>
      <p:grpSpPr>
        <a:xfrm>
          <a:off x="0" y="0"/>
          <a:ext cx="0" cy="0"/>
          <a:chOff x="0" y="0"/>
          <a:chExt cx="0" cy="0"/>
        </a:xfrm>
      </p:grpSpPr>
      <p:sp>
        <p:nvSpPr>
          <p:cNvPr id="731" name="Google Shape;731;p143"/>
          <p:cNvSpPr/>
          <p:nvPr/>
        </p:nvSpPr>
        <p:spPr>
          <a:xfrm>
            <a:off x="0" y="-7226"/>
            <a:ext cx="9144000" cy="5143500"/>
          </a:xfrm>
          <a:prstGeom prst="rect">
            <a:avLst/>
          </a:prstGeom>
          <a:solidFill>
            <a:srgbClr val="FFFFFF"/>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4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urple layout">
  <p:cSld name="CUSTOM_1_2_2_1_1_1_1">
    <p:spTree>
      <p:nvGrpSpPr>
        <p:cNvPr id="67" name="Shape 67"/>
        <p:cNvGrpSpPr/>
        <p:nvPr/>
      </p:nvGrpSpPr>
      <p:grpSpPr>
        <a:xfrm>
          <a:off x="0" y="0"/>
          <a:ext cx="0" cy="0"/>
          <a:chOff x="0" y="0"/>
          <a:chExt cx="0" cy="0"/>
        </a:xfrm>
      </p:grpSpPr>
      <p:sp>
        <p:nvSpPr>
          <p:cNvPr id="68" name="Google Shape;68;p15"/>
          <p:cNvSpPr/>
          <p:nvPr/>
        </p:nvSpPr>
        <p:spPr>
          <a:xfrm>
            <a:off x="0" y="0"/>
            <a:ext cx="9144000" cy="5143500"/>
          </a:xfrm>
          <a:prstGeom prst="rect">
            <a:avLst/>
          </a:prstGeom>
          <a:solidFill>
            <a:srgbClr val="E91E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3">
  <p:cSld name="CUSTOM_1_3">
    <p:bg>
      <p:bgPr>
        <a:solidFill>
          <a:srgbClr val="FFFFFF"/>
        </a:solidFill>
      </p:bgPr>
    </p:bg>
    <p:spTree>
      <p:nvGrpSpPr>
        <p:cNvPr id="733" name="Shape 733"/>
        <p:cNvGrpSpPr/>
        <p:nvPr/>
      </p:nvGrpSpPr>
      <p:grpSpPr>
        <a:xfrm>
          <a:off x="0" y="0"/>
          <a:ext cx="0" cy="0"/>
          <a:chOff x="0" y="0"/>
          <a:chExt cx="0" cy="0"/>
        </a:xfrm>
      </p:grpSpPr>
      <p:sp>
        <p:nvSpPr>
          <p:cNvPr id="734" name="Google Shape;734;p144"/>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44"/>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36" name="Google Shape;736;p14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showMasterSp="0">
  <p:cSld name="TITLE_AND_BODY 4">
    <p:bg>
      <p:bgPr>
        <a:solidFill>
          <a:srgbClr val="FFFFFF"/>
        </a:solidFill>
      </p:bgPr>
    </p:bg>
    <p:spTree>
      <p:nvGrpSpPr>
        <p:cNvPr id="737" name="Shape 737"/>
        <p:cNvGrpSpPr/>
        <p:nvPr/>
      </p:nvGrpSpPr>
      <p:grpSpPr>
        <a:xfrm>
          <a:off x="0" y="0"/>
          <a:ext cx="0" cy="0"/>
          <a:chOff x="0" y="0"/>
          <a:chExt cx="0" cy="0"/>
        </a:xfrm>
      </p:grpSpPr>
      <p:sp>
        <p:nvSpPr>
          <p:cNvPr id="738" name="Google Shape;738;p145"/>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45"/>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740" name="Google Shape;740;p145"/>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741" name="Google Shape;741;p145"/>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742" name="Google Shape;742;p145"/>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43" name="Google Shape;743;p145"/>
          <p:cNvSpPr txBox="1"/>
          <p:nvPr>
            <p:ph idx="1" type="body"/>
          </p:nvPr>
        </p:nvSpPr>
        <p:spPr>
          <a:xfrm>
            <a:off x="311699" y="1206649"/>
            <a:ext cx="8520600" cy="33621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744" name="Google Shape;744;p145"/>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2">
  <p:cSld name="CUSTOM_2_2">
    <p:bg>
      <p:bgPr>
        <a:solidFill>
          <a:srgbClr val="FFFFFF"/>
        </a:solidFill>
      </p:bgPr>
    </p:bg>
    <p:spTree>
      <p:nvGrpSpPr>
        <p:cNvPr id="745" name="Shape 745"/>
        <p:cNvGrpSpPr/>
        <p:nvPr/>
      </p:nvGrpSpPr>
      <p:grpSpPr>
        <a:xfrm>
          <a:off x="0" y="0"/>
          <a:ext cx="0" cy="0"/>
          <a:chOff x="0" y="0"/>
          <a:chExt cx="0" cy="0"/>
        </a:xfrm>
      </p:grpSpPr>
      <p:sp>
        <p:nvSpPr>
          <p:cNvPr id="746" name="Google Shape;746;p146"/>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47" name="Google Shape;747;p14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FFFFF"/>
        </a:solidFill>
      </p:bgPr>
    </p:bg>
    <p:spTree>
      <p:nvGrpSpPr>
        <p:cNvPr id="748" name="Shape 748"/>
        <p:cNvGrpSpPr/>
        <p:nvPr/>
      </p:nvGrpSpPr>
      <p:grpSpPr>
        <a:xfrm>
          <a:off x="0" y="0"/>
          <a:ext cx="0" cy="0"/>
          <a:chOff x="0" y="0"/>
          <a:chExt cx="0" cy="0"/>
        </a:xfrm>
      </p:grpSpPr>
      <p:sp>
        <p:nvSpPr>
          <p:cNvPr id="749" name="Google Shape;749;p147"/>
          <p:cNvSpPr txBox="1"/>
          <p:nvPr>
            <p:ph idx="1" type="body"/>
          </p:nvPr>
        </p:nvSpPr>
        <p:spPr>
          <a:xfrm>
            <a:off x="311699" y="2933175"/>
            <a:ext cx="8520600" cy="693600"/>
          </a:xfrm>
          <a:prstGeom prst="rect">
            <a:avLst/>
          </a:prstGeom>
          <a:noFill/>
          <a:ln>
            <a:noFill/>
          </a:ln>
        </p:spPr>
        <p:txBody>
          <a:bodyPr anchorCtr="0" anchor="ctr" bIns="91400" lIns="91400" spcFirstLastPara="1" rIns="91400" wrap="square" tIns="91400"/>
          <a:lstStyle>
            <a:lvl1pPr indent="-228600" lvl="0" marL="4572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1pPr>
            <a:lvl2pPr indent="-228600" lvl="1" marL="9144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2pPr>
            <a:lvl3pPr indent="-228600" lvl="2" marL="13716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3pPr>
            <a:lvl4pPr indent="-228600" lvl="3" marL="18288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4pPr>
            <a:lvl5pPr indent="-228600" lvl="4" marL="22860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750" name="Google Shape;750;p147"/>
          <p:cNvSpPr/>
          <p:nvPr/>
        </p:nvSpPr>
        <p:spPr>
          <a:xfrm>
            <a:off x="0" y="-1"/>
            <a:ext cx="9144000" cy="28341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47"/>
          <p:cNvSpPr txBox="1"/>
          <p:nvPr>
            <p:ph type="title"/>
          </p:nvPr>
        </p:nvSpPr>
        <p:spPr>
          <a:xfrm>
            <a:off x="311800" y="1057424"/>
            <a:ext cx="8520600" cy="17397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5200"/>
              <a:buFont typeface="Roboto"/>
              <a:buNone/>
              <a:defRPr b="1" i="0" sz="52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52" name="Google Shape;752;p147"/>
          <p:cNvSpPr/>
          <p:nvPr/>
        </p:nvSpPr>
        <p:spPr>
          <a:xfrm>
            <a:off x="7808724" y="2572149"/>
            <a:ext cx="552900" cy="552900"/>
          </a:xfrm>
          <a:prstGeom prst="ellipse">
            <a:avLst/>
          </a:prstGeom>
          <a:solidFill>
            <a:srgbClr val="FFC10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Roboto"/>
              <a:buNone/>
            </a:pPr>
            <a:r>
              <a:t/>
            </a:r>
            <a:endParaRPr b="1" i="0" sz="3000" u="none" cap="none" strike="noStrike">
              <a:solidFill>
                <a:srgbClr val="FFFFFF"/>
              </a:solidFill>
              <a:latin typeface="Roboto"/>
              <a:ea typeface="Roboto"/>
              <a:cs typeface="Roboto"/>
              <a:sym typeface="Roboto"/>
            </a:endParaRPr>
          </a:p>
        </p:txBody>
      </p:sp>
      <p:sp>
        <p:nvSpPr>
          <p:cNvPr id="753" name="Google Shape;753;p147"/>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0;p2" id="754" name="Google Shape;754;p147"/>
          <p:cNvPicPr preferRelativeResize="0"/>
          <p:nvPr/>
        </p:nvPicPr>
        <p:blipFill rotWithShape="1">
          <a:blip r:embed="rId2">
            <a:alphaModFix/>
          </a:blip>
          <a:srcRect b="0" l="0" r="0" t="0"/>
          <a:stretch/>
        </p:blipFill>
        <p:spPr>
          <a:xfrm>
            <a:off x="97897" y="180150"/>
            <a:ext cx="2499401" cy="1542449"/>
          </a:xfrm>
          <a:prstGeom prst="rect">
            <a:avLst/>
          </a:prstGeom>
          <a:noFill/>
          <a:ln>
            <a:noFill/>
          </a:ln>
        </p:spPr>
      </p:pic>
      <p:sp>
        <p:nvSpPr>
          <p:cNvPr id="755" name="Google Shape;755;p147"/>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bg>
      <p:bgPr>
        <a:solidFill>
          <a:srgbClr val="FFFFFF"/>
        </a:solidFill>
      </p:bgPr>
    </p:bg>
    <p:spTree>
      <p:nvGrpSpPr>
        <p:cNvPr id="756" name="Shape 756"/>
        <p:cNvGrpSpPr/>
        <p:nvPr/>
      </p:nvGrpSpPr>
      <p:grpSpPr>
        <a:xfrm>
          <a:off x="0" y="0"/>
          <a:ext cx="0" cy="0"/>
          <a:chOff x="0" y="0"/>
          <a:chExt cx="0" cy="0"/>
        </a:xfrm>
      </p:grpSpPr>
      <p:sp>
        <p:nvSpPr>
          <p:cNvPr id="757" name="Google Shape;757;p148"/>
          <p:cNvSpPr txBox="1"/>
          <p:nvPr>
            <p:ph idx="1" type="body"/>
          </p:nvPr>
        </p:nvSpPr>
        <p:spPr>
          <a:xfrm>
            <a:off x="311699" y="2901875"/>
            <a:ext cx="8520600" cy="724800"/>
          </a:xfrm>
          <a:prstGeom prst="rect">
            <a:avLst/>
          </a:prstGeom>
          <a:noFill/>
          <a:ln>
            <a:noFill/>
          </a:ln>
        </p:spPr>
        <p:txBody>
          <a:bodyPr anchorCtr="0" anchor="ctr" bIns="91400" lIns="91400" spcFirstLastPara="1" rIns="91400" wrap="square" tIns="91400"/>
          <a:lstStyle>
            <a:lvl1pPr indent="-228600" lvl="0" marL="4572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1pPr>
            <a:lvl2pPr indent="-228600" lvl="1" marL="9144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2pPr>
            <a:lvl3pPr indent="-228600" lvl="2" marL="13716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3pPr>
            <a:lvl4pPr indent="-228600" lvl="3" marL="18288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4pPr>
            <a:lvl5pPr indent="-228600" lvl="4" marL="22860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758" name="Google Shape;758;p148"/>
          <p:cNvSpPr/>
          <p:nvPr/>
        </p:nvSpPr>
        <p:spPr>
          <a:xfrm>
            <a:off x="0" y="-1"/>
            <a:ext cx="9144000" cy="28341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48"/>
          <p:cNvSpPr txBox="1"/>
          <p:nvPr>
            <p:ph type="title"/>
          </p:nvPr>
        </p:nvSpPr>
        <p:spPr>
          <a:xfrm>
            <a:off x="311708" y="744574"/>
            <a:ext cx="8520600" cy="20526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5200"/>
              <a:buFont typeface="Roboto"/>
              <a:buNone/>
              <a:defRPr b="1" i="0" sz="52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60" name="Google Shape;760;p148"/>
          <p:cNvSpPr/>
          <p:nvPr/>
        </p:nvSpPr>
        <p:spPr>
          <a:xfrm>
            <a:off x="7808724" y="2572149"/>
            <a:ext cx="552900" cy="552900"/>
          </a:xfrm>
          <a:prstGeom prst="ellipse">
            <a:avLst/>
          </a:prstGeom>
          <a:solidFill>
            <a:srgbClr val="FFC10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Roboto"/>
              <a:buNone/>
            </a:pPr>
            <a:r>
              <a:t/>
            </a:r>
            <a:endParaRPr b="1" i="0" sz="3000" u="none" cap="none" strike="noStrike">
              <a:solidFill>
                <a:srgbClr val="FFFFFF"/>
              </a:solidFill>
              <a:latin typeface="Roboto"/>
              <a:ea typeface="Roboto"/>
              <a:cs typeface="Roboto"/>
              <a:sym typeface="Roboto"/>
            </a:endParaRPr>
          </a:p>
        </p:txBody>
      </p:sp>
      <p:sp>
        <p:nvSpPr>
          <p:cNvPr id="761" name="Google Shape;761;p148"/>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48"/>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p:cSld name="TITLE_AND_BODY_2">
    <p:spTree>
      <p:nvGrpSpPr>
        <p:cNvPr id="763" name="Shape 763"/>
        <p:cNvGrpSpPr/>
        <p:nvPr/>
      </p:nvGrpSpPr>
      <p:grpSpPr>
        <a:xfrm>
          <a:off x="0" y="0"/>
          <a:ext cx="0" cy="0"/>
          <a:chOff x="0" y="0"/>
          <a:chExt cx="0" cy="0"/>
        </a:xfrm>
      </p:grpSpPr>
      <p:sp>
        <p:nvSpPr>
          <p:cNvPr id="764" name="Google Shape;764;p149"/>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65" name="Google Shape;765;p149"/>
          <p:cNvSpPr txBox="1"/>
          <p:nvPr>
            <p:ph idx="1" type="body"/>
          </p:nvPr>
        </p:nvSpPr>
        <p:spPr>
          <a:xfrm>
            <a:off x="311699" y="1221299"/>
            <a:ext cx="8520600" cy="33477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766" name="Google Shape;766;p149"/>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showMasterSp="0">
  <p:cSld name="Sample Dark Slide">
    <p:bg>
      <p:bgPr>
        <a:solidFill>
          <a:srgbClr val="445A65"/>
        </a:solidFill>
      </p:bgPr>
    </p:bg>
    <p:spTree>
      <p:nvGrpSpPr>
        <p:cNvPr id="767" name="Shape 767"/>
        <p:cNvGrpSpPr/>
        <p:nvPr/>
      </p:nvGrpSpPr>
      <p:grpSpPr>
        <a:xfrm>
          <a:off x="0" y="0"/>
          <a:ext cx="0" cy="0"/>
          <a:chOff x="0" y="0"/>
          <a:chExt cx="0" cy="0"/>
        </a:xfrm>
      </p:grpSpPr>
      <p:sp>
        <p:nvSpPr>
          <p:cNvPr id="768" name="Google Shape;768;p150"/>
          <p:cNvSpPr txBox="1"/>
          <p:nvPr>
            <p:ph idx="1" type="body"/>
          </p:nvPr>
        </p:nvSpPr>
        <p:spPr>
          <a:xfrm>
            <a:off x="136799" y="855949"/>
            <a:ext cx="8870400" cy="42087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769" name="Google Shape;769;p150"/>
          <p:cNvSpPr txBox="1"/>
          <p:nvPr>
            <p:ph type="title"/>
          </p:nvPr>
        </p:nvSpPr>
        <p:spPr>
          <a:xfrm>
            <a:off x="136799" y="157824"/>
            <a:ext cx="86955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70" name="Google Shape;770;p15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 showMasterSp="0">
  <p:cSld name="Photo blank">
    <p:bg>
      <p:bgPr>
        <a:solidFill>
          <a:srgbClr val="222222"/>
        </a:solidFill>
      </p:bgPr>
    </p:bg>
    <p:spTree>
      <p:nvGrpSpPr>
        <p:cNvPr id="771" name="Shape 771"/>
        <p:cNvGrpSpPr/>
        <p:nvPr/>
      </p:nvGrpSpPr>
      <p:grpSpPr>
        <a:xfrm>
          <a:off x="0" y="0"/>
          <a:ext cx="0" cy="0"/>
          <a:chOff x="0" y="0"/>
          <a:chExt cx="0" cy="0"/>
        </a:xfrm>
      </p:grpSpPr>
      <p:sp>
        <p:nvSpPr>
          <p:cNvPr id="772" name="Google Shape;772;p151"/>
          <p:cNvSpPr txBox="1"/>
          <p:nvPr>
            <p:ph type="title"/>
          </p:nvPr>
        </p:nvSpPr>
        <p:spPr>
          <a:xfrm>
            <a:off x="136799" y="157824"/>
            <a:ext cx="86955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73" name="Google Shape;773;p151"/>
          <p:cNvSpPr txBox="1"/>
          <p:nvPr>
            <p:ph idx="1" type="body"/>
          </p:nvPr>
        </p:nvSpPr>
        <p:spPr>
          <a:xfrm>
            <a:off x="136799" y="876824"/>
            <a:ext cx="8870400" cy="41877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774" name="Google Shape;774;p15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
  <p:cSld name="BLANK_1">
    <p:bg>
      <p:bgPr>
        <a:solidFill>
          <a:srgbClr val="FFFFFF"/>
        </a:solidFill>
      </p:bgPr>
    </p:bg>
    <p:spTree>
      <p:nvGrpSpPr>
        <p:cNvPr id="775" name="Shape 775"/>
        <p:cNvGrpSpPr/>
        <p:nvPr/>
      </p:nvGrpSpPr>
      <p:grpSpPr>
        <a:xfrm>
          <a:off x="0" y="0"/>
          <a:ext cx="0" cy="0"/>
          <a:chOff x="0" y="0"/>
          <a:chExt cx="0" cy="0"/>
        </a:xfrm>
      </p:grpSpPr>
      <p:sp>
        <p:nvSpPr>
          <p:cNvPr id="776" name="Google Shape;776;p152"/>
          <p:cNvSpPr/>
          <p:nvPr/>
        </p:nvSpPr>
        <p:spPr>
          <a:xfrm>
            <a:off x="-13200" y="-26451"/>
            <a:ext cx="9198300" cy="5197500"/>
          </a:xfrm>
          <a:prstGeom prst="rect">
            <a:avLst/>
          </a:prstGeom>
          <a:solidFill>
            <a:srgbClr val="26323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52"/>
          <p:cNvSpPr txBox="1"/>
          <p:nvPr>
            <p:ph type="title"/>
          </p:nvPr>
        </p:nvSpPr>
        <p:spPr>
          <a:xfrm>
            <a:off x="136799" y="157824"/>
            <a:ext cx="86955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78" name="Google Shape;778;p152"/>
          <p:cNvSpPr txBox="1"/>
          <p:nvPr>
            <p:ph idx="1" type="body"/>
          </p:nvPr>
        </p:nvSpPr>
        <p:spPr>
          <a:xfrm>
            <a:off x="136799" y="845500"/>
            <a:ext cx="8870400" cy="42189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779" name="Google Shape;779;p15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4">
  <p:cSld name="BLANK_1_4">
    <p:bg>
      <p:bgPr>
        <a:solidFill>
          <a:srgbClr val="FFFFFF"/>
        </a:solidFill>
      </p:bgPr>
    </p:bg>
    <p:spTree>
      <p:nvGrpSpPr>
        <p:cNvPr id="780" name="Shape 780"/>
        <p:cNvGrpSpPr/>
        <p:nvPr/>
      </p:nvGrpSpPr>
      <p:grpSpPr>
        <a:xfrm>
          <a:off x="0" y="0"/>
          <a:ext cx="0" cy="0"/>
          <a:chOff x="0" y="0"/>
          <a:chExt cx="0" cy="0"/>
        </a:xfrm>
      </p:grpSpPr>
      <p:sp>
        <p:nvSpPr>
          <p:cNvPr id="781" name="Google Shape;781;p153"/>
          <p:cNvSpPr/>
          <p:nvPr/>
        </p:nvSpPr>
        <p:spPr>
          <a:xfrm>
            <a:off x="-13200" y="-26451"/>
            <a:ext cx="9198300" cy="5197500"/>
          </a:xfrm>
          <a:prstGeom prst="rect">
            <a:avLst/>
          </a:prstGeom>
          <a:solidFill>
            <a:srgbClr val="E8E8E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53"/>
          <p:cNvSpPr txBox="1"/>
          <p:nvPr>
            <p:ph idx="1" type="body"/>
          </p:nvPr>
        </p:nvSpPr>
        <p:spPr>
          <a:xfrm>
            <a:off x="136799" y="99949"/>
            <a:ext cx="8870400" cy="49053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434343"/>
              </a:buClr>
              <a:buSzPts val="1600"/>
              <a:buFont typeface="Helvetica Neue"/>
              <a:buChar char="●"/>
              <a:defRPr b="1" i="0" sz="1600" u="none" cap="none" strike="noStrike">
                <a:solidFill>
                  <a:srgbClr val="434343"/>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434343"/>
              </a:buClr>
              <a:buSzPts val="1600"/>
              <a:buFont typeface="Helvetica Neue"/>
              <a:buChar char="○"/>
              <a:defRPr b="1" i="0" sz="1600" u="none" cap="none" strike="noStrike">
                <a:solidFill>
                  <a:srgbClr val="434343"/>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434343"/>
              </a:buClr>
              <a:buSzPts val="1600"/>
              <a:buFont typeface="Helvetica Neue"/>
              <a:buChar char="■"/>
              <a:defRPr b="1" i="0" sz="1600" u="none" cap="none" strike="noStrike">
                <a:solidFill>
                  <a:srgbClr val="434343"/>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434343"/>
              </a:buClr>
              <a:buSzPts val="1600"/>
              <a:buFont typeface="Helvetica Neue"/>
              <a:buChar char="●"/>
              <a:defRPr b="1" i="0" sz="1600" u="none" cap="none" strike="noStrike">
                <a:solidFill>
                  <a:srgbClr val="434343"/>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434343"/>
              </a:buClr>
              <a:buSzPts val="1600"/>
              <a:buFont typeface="Helvetica Neue"/>
              <a:buChar char="○"/>
              <a:defRPr b="1" i="0" sz="1600" u="none" cap="none" strike="noStrike">
                <a:solidFill>
                  <a:srgbClr val="434343"/>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783" name="Google Shape;783;p15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layout">
  <p:cSld name="CUSTOM_1_2_2_1_1_1_1_2">
    <p:spTree>
      <p:nvGrpSpPr>
        <p:cNvPr id="70" name="Shape 70"/>
        <p:cNvGrpSpPr/>
        <p:nvPr/>
      </p:nvGrpSpPr>
      <p:grpSpPr>
        <a:xfrm>
          <a:off x="0" y="0"/>
          <a:ext cx="0" cy="0"/>
          <a:chOff x="0" y="0"/>
          <a:chExt cx="0" cy="0"/>
        </a:xfrm>
      </p:grpSpPr>
      <p:sp>
        <p:nvSpPr>
          <p:cNvPr id="71" name="Google Shape;71;p16"/>
          <p:cNvSpPr/>
          <p:nvPr/>
        </p:nvSpPr>
        <p:spPr>
          <a:xfrm>
            <a:off x="-36150" y="-18000"/>
            <a:ext cx="9208800" cy="5179500"/>
          </a:xfrm>
          <a:prstGeom prst="rect">
            <a:avLst/>
          </a:prstGeom>
          <a:solidFill>
            <a:srgbClr val="F443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3">
  <p:cSld name="BLANK_1_3">
    <p:bg>
      <p:bgPr>
        <a:solidFill>
          <a:srgbClr val="FFFFFF"/>
        </a:solidFill>
      </p:bgPr>
    </p:bg>
    <p:spTree>
      <p:nvGrpSpPr>
        <p:cNvPr id="784" name="Shape 784"/>
        <p:cNvGrpSpPr/>
        <p:nvPr/>
      </p:nvGrpSpPr>
      <p:grpSpPr>
        <a:xfrm>
          <a:off x="0" y="0"/>
          <a:ext cx="0" cy="0"/>
          <a:chOff x="0" y="0"/>
          <a:chExt cx="0" cy="0"/>
        </a:xfrm>
      </p:grpSpPr>
      <p:sp>
        <p:nvSpPr>
          <p:cNvPr id="785" name="Google Shape;785;p154"/>
          <p:cNvSpPr/>
          <p:nvPr/>
        </p:nvSpPr>
        <p:spPr>
          <a:xfrm>
            <a:off x="-13200" y="-26451"/>
            <a:ext cx="9198300" cy="5197500"/>
          </a:xfrm>
          <a:prstGeom prst="rect">
            <a:avLst/>
          </a:prstGeom>
          <a:solidFill>
            <a:srgbClr val="26323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54"/>
          <p:cNvSpPr txBox="1"/>
          <p:nvPr>
            <p:ph idx="1" type="body"/>
          </p:nvPr>
        </p:nvSpPr>
        <p:spPr>
          <a:xfrm>
            <a:off x="136799" y="135799"/>
            <a:ext cx="8870400" cy="49287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787" name="Google Shape;787;p15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
  <p:cSld name="CUSTOM_1_2_2">
    <p:bg>
      <p:bgPr>
        <a:solidFill>
          <a:srgbClr val="FFFFFF"/>
        </a:solidFill>
      </p:bgPr>
    </p:bg>
    <p:spTree>
      <p:nvGrpSpPr>
        <p:cNvPr id="788" name="Shape 788"/>
        <p:cNvGrpSpPr/>
        <p:nvPr/>
      </p:nvGrpSpPr>
      <p:grpSpPr>
        <a:xfrm>
          <a:off x="0" y="0"/>
          <a:ext cx="0" cy="0"/>
          <a:chOff x="0" y="0"/>
          <a:chExt cx="0" cy="0"/>
        </a:xfrm>
      </p:grpSpPr>
      <p:sp>
        <p:nvSpPr>
          <p:cNvPr id="789" name="Google Shape;789;p155"/>
          <p:cNvSpPr/>
          <p:nvPr/>
        </p:nvSpPr>
        <p:spPr>
          <a:xfrm>
            <a:off x="0" y="0"/>
            <a:ext cx="9144000" cy="5143500"/>
          </a:xfrm>
          <a:prstGeom prst="rect">
            <a:avLst/>
          </a:prstGeom>
          <a:solidFill>
            <a:srgbClr val="FF9800"/>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55"/>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chemeClr val="accent2"/>
              </a:buClr>
              <a:buSzPts val="3600"/>
              <a:buFont typeface="Roboto Condensed"/>
              <a:buNone/>
              <a:defRPr b="1" i="0" sz="3600" u="none" cap="none" strike="noStrike">
                <a:solidFill>
                  <a:schemeClr val="accent2"/>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91" name="Google Shape;791;p155"/>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
  <p:cSld name="CUSTOM_1_2_2_1">
    <p:bg>
      <p:bgPr>
        <a:solidFill>
          <a:srgbClr val="FFFFFF"/>
        </a:solidFill>
      </p:bgPr>
    </p:bg>
    <p:spTree>
      <p:nvGrpSpPr>
        <p:cNvPr id="792" name="Shape 792"/>
        <p:cNvGrpSpPr/>
        <p:nvPr/>
      </p:nvGrpSpPr>
      <p:grpSpPr>
        <a:xfrm>
          <a:off x="0" y="0"/>
          <a:ext cx="0" cy="0"/>
          <a:chOff x="0" y="0"/>
          <a:chExt cx="0" cy="0"/>
        </a:xfrm>
      </p:grpSpPr>
      <p:sp>
        <p:nvSpPr>
          <p:cNvPr id="793" name="Google Shape;793;p156"/>
          <p:cNvSpPr/>
          <p:nvPr/>
        </p:nvSpPr>
        <p:spPr>
          <a:xfrm>
            <a:off x="0" y="0"/>
            <a:ext cx="9144000" cy="5143500"/>
          </a:xfrm>
          <a:prstGeom prst="rect">
            <a:avLst/>
          </a:prstGeom>
          <a:solidFill>
            <a:srgbClr val="4CAF50"/>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56"/>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95" name="Google Shape;795;p15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_1">
  <p:cSld name="CUSTOM_1_2_2_1_1">
    <p:bg>
      <p:bgPr>
        <a:solidFill>
          <a:srgbClr val="FFFFFF"/>
        </a:solidFill>
      </p:bgPr>
    </p:bg>
    <p:spTree>
      <p:nvGrpSpPr>
        <p:cNvPr id="796" name="Shape 796"/>
        <p:cNvGrpSpPr/>
        <p:nvPr/>
      </p:nvGrpSpPr>
      <p:grpSpPr>
        <a:xfrm>
          <a:off x="0" y="0"/>
          <a:ext cx="0" cy="0"/>
          <a:chOff x="0" y="0"/>
          <a:chExt cx="0" cy="0"/>
        </a:xfrm>
      </p:grpSpPr>
      <p:sp>
        <p:nvSpPr>
          <p:cNvPr id="797" name="Google Shape;797;p157"/>
          <p:cNvSpPr/>
          <p:nvPr/>
        </p:nvSpPr>
        <p:spPr>
          <a:xfrm>
            <a:off x="0" y="0"/>
            <a:ext cx="9144000" cy="5143500"/>
          </a:xfrm>
          <a:prstGeom prst="rect">
            <a:avLst/>
          </a:prstGeom>
          <a:solidFill>
            <a:srgbClr val="FF57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57"/>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799" name="Google Shape;799;p15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_1_1">
  <p:cSld name="CUSTOM_1_2_2_1_1_1">
    <p:bg>
      <p:bgPr>
        <a:solidFill>
          <a:srgbClr val="FFFFFF"/>
        </a:solidFill>
      </p:bgPr>
    </p:bg>
    <p:spTree>
      <p:nvGrpSpPr>
        <p:cNvPr id="800" name="Shape 800"/>
        <p:cNvGrpSpPr/>
        <p:nvPr/>
      </p:nvGrpSpPr>
      <p:grpSpPr>
        <a:xfrm>
          <a:off x="0" y="0"/>
          <a:ext cx="0" cy="0"/>
          <a:chOff x="0" y="0"/>
          <a:chExt cx="0" cy="0"/>
        </a:xfrm>
      </p:grpSpPr>
      <p:sp>
        <p:nvSpPr>
          <p:cNvPr id="801" name="Google Shape;801;p158"/>
          <p:cNvSpPr/>
          <p:nvPr/>
        </p:nvSpPr>
        <p:spPr>
          <a:xfrm>
            <a:off x="0" y="0"/>
            <a:ext cx="9144000" cy="5143500"/>
          </a:xfrm>
          <a:prstGeom prst="rect">
            <a:avLst/>
          </a:prstGeom>
          <a:solidFill>
            <a:srgbClr val="009688"/>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58"/>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803" name="Google Shape;803;p15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_1_1_1">
  <p:cSld name="CUSTOM_1_2_2_1_1_1_1">
    <p:bg>
      <p:bgPr>
        <a:solidFill>
          <a:srgbClr val="FFFFFF"/>
        </a:solidFill>
      </p:bgPr>
    </p:bg>
    <p:spTree>
      <p:nvGrpSpPr>
        <p:cNvPr id="804" name="Shape 804"/>
        <p:cNvGrpSpPr/>
        <p:nvPr/>
      </p:nvGrpSpPr>
      <p:grpSpPr>
        <a:xfrm>
          <a:off x="0" y="0"/>
          <a:ext cx="0" cy="0"/>
          <a:chOff x="0" y="0"/>
          <a:chExt cx="0" cy="0"/>
        </a:xfrm>
      </p:grpSpPr>
      <p:sp>
        <p:nvSpPr>
          <p:cNvPr id="805" name="Google Shape;805;p159"/>
          <p:cNvSpPr/>
          <p:nvPr/>
        </p:nvSpPr>
        <p:spPr>
          <a:xfrm>
            <a:off x="0" y="0"/>
            <a:ext cx="9144000" cy="5143500"/>
          </a:xfrm>
          <a:prstGeom prst="rect">
            <a:avLst/>
          </a:prstGeom>
          <a:solidFill>
            <a:srgbClr val="E91E63"/>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59"/>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807" name="Google Shape;807;p15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_1_1_1_2">
  <p:cSld name="CUSTOM_1_2_2_1_1_1_1_2">
    <p:bg>
      <p:bgPr>
        <a:solidFill>
          <a:srgbClr val="FFFFFF"/>
        </a:solidFill>
      </p:bgPr>
    </p:bg>
    <p:spTree>
      <p:nvGrpSpPr>
        <p:cNvPr id="808" name="Shape 808"/>
        <p:cNvGrpSpPr/>
        <p:nvPr/>
      </p:nvGrpSpPr>
      <p:grpSpPr>
        <a:xfrm>
          <a:off x="0" y="0"/>
          <a:ext cx="0" cy="0"/>
          <a:chOff x="0" y="0"/>
          <a:chExt cx="0" cy="0"/>
        </a:xfrm>
      </p:grpSpPr>
      <p:sp>
        <p:nvSpPr>
          <p:cNvPr id="809" name="Google Shape;809;p160"/>
          <p:cNvSpPr/>
          <p:nvPr/>
        </p:nvSpPr>
        <p:spPr>
          <a:xfrm>
            <a:off x="-36150" y="-18001"/>
            <a:ext cx="9208800" cy="5179500"/>
          </a:xfrm>
          <a:prstGeom prst="rect">
            <a:avLst/>
          </a:prstGeom>
          <a:solidFill>
            <a:srgbClr val="F4433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60"/>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811" name="Google Shape;811;p16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1_2">
  <p:cSld name="CUSTOM_1_1_2">
    <p:bg>
      <p:bgPr>
        <a:solidFill>
          <a:srgbClr val="FFFFFF"/>
        </a:solidFill>
      </p:bgPr>
    </p:bg>
    <p:spTree>
      <p:nvGrpSpPr>
        <p:cNvPr id="812" name="Shape 812"/>
        <p:cNvGrpSpPr/>
        <p:nvPr/>
      </p:nvGrpSpPr>
      <p:grpSpPr>
        <a:xfrm>
          <a:off x="0" y="0"/>
          <a:ext cx="0" cy="0"/>
          <a:chOff x="0" y="0"/>
          <a:chExt cx="0" cy="0"/>
        </a:xfrm>
      </p:grpSpPr>
      <p:sp>
        <p:nvSpPr>
          <p:cNvPr id="813" name="Google Shape;813;p161"/>
          <p:cNvSpPr/>
          <p:nvPr/>
        </p:nvSpPr>
        <p:spPr>
          <a:xfrm>
            <a:off x="0" y="3100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4" name="Google Shape;814;p161"/>
          <p:cNvGrpSpPr/>
          <p:nvPr/>
        </p:nvGrpSpPr>
        <p:grpSpPr>
          <a:xfrm>
            <a:off x="3815262" y="3061626"/>
            <a:ext cx="1935599" cy="968406"/>
            <a:chOff x="0" y="0"/>
            <a:chExt cx="1935599" cy="968406"/>
          </a:xfrm>
        </p:grpSpPr>
        <p:sp>
          <p:nvSpPr>
            <p:cNvPr id="815" name="Google Shape;815;p161"/>
            <p:cNvSpPr txBox="1"/>
            <p:nvPr/>
          </p:nvSpPr>
          <p:spPr>
            <a:xfrm>
              <a:off x="13199" y="0"/>
              <a:ext cx="1922400" cy="216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Roboto"/>
                <a:buNone/>
              </a:pPr>
              <a:r>
                <a:rPr b="1" i="0" lang="en" sz="1400" u="none" cap="none" strike="noStrike">
                  <a:solidFill>
                    <a:srgbClr val="FFFFFF"/>
                  </a:solidFill>
                  <a:latin typeface="Roboto"/>
                  <a:ea typeface="Roboto"/>
                  <a:cs typeface="Roboto"/>
                  <a:sym typeface="Roboto"/>
                </a:rPr>
                <a:t>Yonatan Levin</a:t>
              </a:r>
              <a:endParaRPr/>
            </a:p>
          </p:txBody>
        </p:sp>
        <p:sp>
          <p:nvSpPr>
            <p:cNvPr id="816" name="Google Shape;816;p161"/>
            <p:cNvSpPr txBox="1"/>
            <p:nvPr/>
          </p:nvSpPr>
          <p:spPr>
            <a:xfrm>
              <a:off x="0" y="320706"/>
              <a:ext cx="1876500" cy="6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Google Developer Expert &amp; Android @ Gett</a:t>
              </a:r>
              <a:endParaRPr/>
            </a:p>
          </p:txBody>
        </p:sp>
      </p:grpSp>
      <p:grpSp>
        <p:nvGrpSpPr>
          <p:cNvPr id="817" name="Google Shape;817;p161"/>
          <p:cNvGrpSpPr/>
          <p:nvPr/>
        </p:nvGrpSpPr>
        <p:grpSpPr>
          <a:xfrm>
            <a:off x="-16374" y="3017051"/>
            <a:ext cx="2077717" cy="985195"/>
            <a:chOff x="0" y="0"/>
            <a:chExt cx="2077717" cy="985195"/>
          </a:xfrm>
        </p:grpSpPr>
        <p:sp>
          <p:nvSpPr>
            <p:cNvPr id="818" name="Google Shape;818;p161"/>
            <p:cNvSpPr txBox="1"/>
            <p:nvPr/>
          </p:nvSpPr>
          <p:spPr>
            <a:xfrm>
              <a:off x="139717" y="0"/>
              <a:ext cx="1938000" cy="216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3F3F3"/>
                </a:buClr>
                <a:buSzPts val="1400"/>
                <a:buFont typeface="Roboto"/>
                <a:buNone/>
              </a:pPr>
              <a:r>
                <a:rPr b="1" i="0" lang="en" sz="1400" u="none" cap="none" strike="noStrike">
                  <a:solidFill>
                    <a:srgbClr val="F3F3F3"/>
                  </a:solidFill>
                  <a:latin typeface="Roboto"/>
                  <a:ea typeface="Roboto"/>
                  <a:cs typeface="Roboto"/>
                  <a:sym typeface="Roboto"/>
                </a:rPr>
                <a:t>Idan Felix</a:t>
              </a:r>
              <a:endParaRPr/>
            </a:p>
          </p:txBody>
        </p:sp>
        <p:sp>
          <p:nvSpPr>
            <p:cNvPr id="819" name="Google Shape;819;p161"/>
            <p:cNvSpPr txBox="1"/>
            <p:nvPr/>
          </p:nvSpPr>
          <p:spPr>
            <a:xfrm>
              <a:off x="0" y="337495"/>
              <a:ext cx="2054700" cy="6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Senior Android &amp; Redhead</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 Varonis</a:t>
              </a:r>
              <a:endParaRPr/>
            </a:p>
          </p:txBody>
        </p:sp>
      </p:grpSp>
      <p:grpSp>
        <p:nvGrpSpPr>
          <p:cNvPr id="820" name="Google Shape;820;p161"/>
          <p:cNvGrpSpPr/>
          <p:nvPr/>
        </p:nvGrpSpPr>
        <p:grpSpPr>
          <a:xfrm>
            <a:off x="1826012" y="3019567"/>
            <a:ext cx="2077800" cy="1044194"/>
            <a:chOff x="0" y="-1"/>
            <a:chExt cx="2077800" cy="1044194"/>
          </a:xfrm>
        </p:grpSpPr>
        <p:sp>
          <p:nvSpPr>
            <p:cNvPr id="821" name="Google Shape;821;p161"/>
            <p:cNvSpPr txBox="1"/>
            <p:nvPr/>
          </p:nvSpPr>
          <p:spPr>
            <a:xfrm>
              <a:off x="0" y="-1"/>
              <a:ext cx="2077800" cy="216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Roboto"/>
                <a:buNone/>
              </a:pPr>
              <a:r>
                <a:rPr b="1" i="0" lang="en" sz="1400" u="none" cap="none" strike="noStrike">
                  <a:solidFill>
                    <a:srgbClr val="FFFFFF"/>
                  </a:solidFill>
                  <a:latin typeface="Roboto"/>
                  <a:ea typeface="Roboto"/>
                  <a:cs typeface="Roboto"/>
                  <a:sym typeface="Roboto"/>
                </a:rPr>
                <a:t>Jonathan Yarkoni</a:t>
              </a:r>
              <a:endParaRPr/>
            </a:p>
          </p:txBody>
        </p:sp>
        <p:sp>
          <p:nvSpPr>
            <p:cNvPr id="822" name="Google Shape;822;p161"/>
            <p:cNvSpPr txBox="1"/>
            <p:nvPr/>
          </p:nvSpPr>
          <p:spPr>
            <a:xfrm>
              <a:off x="24699" y="396493"/>
              <a:ext cx="2028300" cy="647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Android Developer &amp; </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Advocate </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Ironsource</a:t>
              </a:r>
              <a:endParaRPr/>
            </a:p>
          </p:txBody>
        </p:sp>
      </p:grpSp>
      <p:pic>
        <p:nvPicPr>
          <p:cNvPr descr="Google Shape;84;p17" id="823" name="Google Shape;823;p161"/>
          <p:cNvPicPr preferRelativeResize="0"/>
          <p:nvPr/>
        </p:nvPicPr>
        <p:spPr>
          <a:xfrm>
            <a:off x="4053123" y="1347649"/>
            <a:ext cx="1459728" cy="1459728"/>
          </a:xfrm>
          <a:custGeom>
            <a:rect b="b" l="l" r="r" t="t"/>
            <a:pathLst>
              <a:path extrusionOk="0" h="21600" w="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noFill/>
          <a:ln>
            <a:noFill/>
          </a:ln>
        </p:spPr>
      </p:pic>
      <p:pic>
        <p:nvPicPr>
          <p:cNvPr descr="Google Shape;85;p17" id="824" name="Google Shape;824;p161"/>
          <p:cNvPicPr preferRelativeResize="0"/>
          <p:nvPr/>
        </p:nvPicPr>
        <p:blipFill rotWithShape="1">
          <a:blip r:embed="rId2">
            <a:alphaModFix/>
          </a:blip>
          <a:srcRect b="0" l="0" r="10" t="0"/>
          <a:stretch/>
        </p:blipFill>
        <p:spPr>
          <a:xfrm>
            <a:off x="5750800" y="1412300"/>
            <a:ext cx="1380726" cy="1379106"/>
          </a:xfrm>
          <a:custGeom>
            <a:rect b="b" l="l" r="r" t="t"/>
            <a:pathLst>
              <a:path extrusionOk="0" h="21600" w="21600">
                <a:moveTo>
                  <a:pt x="10803" y="0"/>
                </a:moveTo>
                <a:cubicBezTo>
                  <a:pt x="4838" y="0"/>
                  <a:pt x="0" y="4832"/>
                  <a:pt x="0" y="10797"/>
                </a:cubicBezTo>
                <a:cubicBezTo>
                  <a:pt x="0" y="16761"/>
                  <a:pt x="4838" y="21600"/>
                  <a:pt x="10803" y="21600"/>
                </a:cubicBezTo>
                <a:cubicBezTo>
                  <a:pt x="16769" y="21600"/>
                  <a:pt x="21600" y="16761"/>
                  <a:pt x="21600" y="10797"/>
                </a:cubicBezTo>
                <a:cubicBezTo>
                  <a:pt x="21600" y="4832"/>
                  <a:pt x="16769" y="0"/>
                  <a:pt x="10803" y="0"/>
                </a:cubicBezTo>
                <a:close/>
              </a:path>
            </a:pathLst>
          </a:custGeom>
          <a:noFill/>
          <a:ln>
            <a:noFill/>
          </a:ln>
        </p:spPr>
      </p:pic>
      <p:pic>
        <p:nvPicPr>
          <p:cNvPr descr="Google Shape;86;p17" id="825" name="Google Shape;825;p161"/>
          <p:cNvPicPr preferRelativeResize="0"/>
          <p:nvPr/>
        </p:nvPicPr>
        <p:blipFill rotWithShape="1">
          <a:blip r:embed="rId3">
            <a:alphaModFix/>
          </a:blip>
          <a:srcRect b="13739" l="13923" r="14566" t="13294"/>
          <a:stretch/>
        </p:blipFill>
        <p:spPr>
          <a:xfrm>
            <a:off x="2174401" y="1373110"/>
            <a:ext cx="1380899" cy="1408887"/>
          </a:xfrm>
          <a:prstGeom prst="rect">
            <a:avLst/>
          </a:prstGeom>
          <a:noFill/>
          <a:ln>
            <a:noFill/>
          </a:ln>
        </p:spPr>
      </p:pic>
      <p:sp>
        <p:nvSpPr>
          <p:cNvPr id="826" name="Google Shape;826;p161"/>
          <p:cNvSpPr txBox="1"/>
          <p:nvPr/>
        </p:nvSpPr>
        <p:spPr>
          <a:xfrm>
            <a:off x="529324" y="281799"/>
            <a:ext cx="8520600" cy="7290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3600"/>
              <a:buFont typeface="Roboto"/>
              <a:buNone/>
            </a:pPr>
            <a:r>
              <a:rPr b="1" i="0" lang="en" sz="3600" u="none" cap="none" strike="noStrike">
                <a:solidFill>
                  <a:srgbClr val="FFFFFF"/>
                </a:solidFill>
                <a:latin typeface="Roboto"/>
                <a:ea typeface="Roboto"/>
                <a:cs typeface="Roboto"/>
                <a:sym typeface="Roboto"/>
              </a:rPr>
              <a:t>Android Academy Staff</a:t>
            </a:r>
            <a:endParaRPr/>
          </a:p>
        </p:txBody>
      </p:sp>
      <p:grpSp>
        <p:nvGrpSpPr>
          <p:cNvPr id="827" name="Google Shape;827;p161"/>
          <p:cNvGrpSpPr/>
          <p:nvPr/>
        </p:nvGrpSpPr>
        <p:grpSpPr>
          <a:xfrm>
            <a:off x="5512929" y="2969720"/>
            <a:ext cx="2157008" cy="906451"/>
            <a:chOff x="0" y="0"/>
            <a:chExt cx="2157008" cy="906451"/>
          </a:xfrm>
        </p:grpSpPr>
        <p:sp>
          <p:nvSpPr>
            <p:cNvPr id="828" name="Google Shape;828;p161"/>
            <p:cNvSpPr txBox="1"/>
            <p:nvPr/>
          </p:nvSpPr>
          <p:spPr>
            <a:xfrm>
              <a:off x="0" y="0"/>
              <a:ext cx="2134500" cy="216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Roboto"/>
                <a:buNone/>
              </a:pPr>
              <a:r>
                <a:rPr b="1" i="0" lang="en" sz="1400" u="none" cap="none" strike="noStrike">
                  <a:solidFill>
                    <a:srgbClr val="FFFFFF"/>
                  </a:solidFill>
                  <a:latin typeface="Roboto"/>
                  <a:ea typeface="Roboto"/>
                  <a:cs typeface="Roboto"/>
                  <a:sym typeface="Roboto"/>
                </a:rPr>
                <a:t>Britt Barak</a:t>
              </a:r>
              <a:endParaRPr/>
            </a:p>
          </p:txBody>
        </p:sp>
        <p:sp>
          <p:nvSpPr>
            <p:cNvPr id="829" name="Google Shape;829;p161"/>
            <p:cNvSpPr txBox="1"/>
            <p:nvPr/>
          </p:nvSpPr>
          <p:spPr>
            <a:xfrm>
              <a:off x="73208" y="474751"/>
              <a:ext cx="2083800" cy="431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Android Lead</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Stealth Startup</a:t>
              </a:r>
              <a:endParaRPr/>
            </a:p>
          </p:txBody>
        </p:sp>
      </p:grpSp>
      <p:pic>
        <p:nvPicPr>
          <p:cNvPr descr="Google Shape;91;p17" id="830" name="Google Shape;830;p161"/>
          <p:cNvPicPr preferRelativeResize="0"/>
          <p:nvPr/>
        </p:nvPicPr>
        <p:blipFill rotWithShape="1">
          <a:blip r:embed="rId4">
            <a:alphaModFix/>
          </a:blip>
          <a:srcRect b="49383" l="35194" r="41290" t="16103"/>
          <a:stretch/>
        </p:blipFill>
        <p:spPr>
          <a:xfrm>
            <a:off x="250325" y="1399224"/>
            <a:ext cx="1380726" cy="1351350"/>
          </a:xfrm>
          <a:custGeom>
            <a:rect b="b" l="l" r="r" t="t"/>
            <a:pathLst>
              <a:path extrusionOk="0" h="21600" w="21600">
                <a:moveTo>
                  <a:pt x="10803" y="0"/>
                </a:moveTo>
                <a:cubicBezTo>
                  <a:pt x="4838" y="0"/>
                  <a:pt x="0" y="4838"/>
                  <a:pt x="0" y="10803"/>
                </a:cubicBezTo>
                <a:cubicBezTo>
                  <a:pt x="0" y="16768"/>
                  <a:pt x="4838" y="21600"/>
                  <a:pt x="10803" y="21600"/>
                </a:cubicBezTo>
                <a:cubicBezTo>
                  <a:pt x="16769" y="21600"/>
                  <a:pt x="21600" y="16768"/>
                  <a:pt x="21600" y="10803"/>
                </a:cubicBezTo>
                <a:cubicBezTo>
                  <a:pt x="21600" y="4838"/>
                  <a:pt x="16769" y="0"/>
                  <a:pt x="10803" y="0"/>
                </a:cubicBezTo>
                <a:close/>
              </a:path>
            </a:pathLst>
          </a:custGeom>
          <a:noFill/>
          <a:ln>
            <a:noFill/>
          </a:ln>
        </p:spPr>
      </p:pic>
      <p:pic>
        <p:nvPicPr>
          <p:cNvPr descr="Google Shape;92;p17" id="831" name="Google Shape;831;p161"/>
          <p:cNvPicPr preferRelativeResize="0"/>
          <p:nvPr/>
        </p:nvPicPr>
        <p:spPr>
          <a:xfrm>
            <a:off x="7591549" y="1412300"/>
            <a:ext cx="1380726" cy="1379106"/>
          </a:xfrm>
          <a:custGeom>
            <a:rect b="b" l="l" r="r" t="t"/>
            <a:pathLst>
              <a:path extrusionOk="0" h="21600" w="21600">
                <a:moveTo>
                  <a:pt x="10803" y="0"/>
                </a:moveTo>
                <a:cubicBezTo>
                  <a:pt x="4838" y="0"/>
                  <a:pt x="0" y="4832"/>
                  <a:pt x="0" y="10797"/>
                </a:cubicBezTo>
                <a:cubicBezTo>
                  <a:pt x="0" y="16761"/>
                  <a:pt x="4838" y="21600"/>
                  <a:pt x="10803" y="21600"/>
                </a:cubicBezTo>
                <a:cubicBezTo>
                  <a:pt x="16769" y="21600"/>
                  <a:pt x="21600" y="16761"/>
                  <a:pt x="21600" y="10797"/>
                </a:cubicBezTo>
                <a:cubicBezTo>
                  <a:pt x="21600" y="4832"/>
                  <a:pt x="16769" y="0"/>
                  <a:pt x="10803" y="0"/>
                </a:cubicBezTo>
                <a:close/>
              </a:path>
            </a:pathLst>
          </a:custGeom>
          <a:noFill/>
          <a:ln>
            <a:noFill/>
          </a:ln>
        </p:spPr>
      </p:pic>
      <p:grpSp>
        <p:nvGrpSpPr>
          <p:cNvPr id="832" name="Google Shape;832;p161"/>
          <p:cNvGrpSpPr/>
          <p:nvPr/>
        </p:nvGrpSpPr>
        <p:grpSpPr>
          <a:xfrm>
            <a:off x="7126478" y="3038520"/>
            <a:ext cx="2134500" cy="906451"/>
            <a:chOff x="0" y="0"/>
            <a:chExt cx="2134500" cy="906451"/>
          </a:xfrm>
        </p:grpSpPr>
        <p:sp>
          <p:nvSpPr>
            <p:cNvPr id="833" name="Google Shape;833;p161"/>
            <p:cNvSpPr txBox="1"/>
            <p:nvPr/>
          </p:nvSpPr>
          <p:spPr>
            <a:xfrm>
              <a:off x="0" y="0"/>
              <a:ext cx="2134500" cy="216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Roboto"/>
                <a:buNone/>
              </a:pPr>
              <a:r>
                <a:rPr b="1" i="0" lang="en" sz="1400" u="none" cap="none" strike="noStrike">
                  <a:solidFill>
                    <a:srgbClr val="FFFFFF"/>
                  </a:solidFill>
                  <a:latin typeface="Roboto"/>
                  <a:ea typeface="Roboto"/>
                  <a:cs typeface="Roboto"/>
                  <a:sym typeface="Roboto"/>
                </a:rPr>
                <a:t>Muiriel Felix</a:t>
              </a:r>
              <a:endParaRPr/>
            </a:p>
          </p:txBody>
        </p:sp>
        <p:sp>
          <p:nvSpPr>
            <p:cNvPr id="834" name="Google Shape;834;p161"/>
            <p:cNvSpPr txBox="1"/>
            <p:nvPr/>
          </p:nvSpPr>
          <p:spPr>
            <a:xfrm>
              <a:off x="25371" y="474751"/>
              <a:ext cx="2083800" cy="431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Android Design</a:t>
              </a:r>
              <a:endParaRPr/>
            </a:p>
          </p:txBody>
        </p:sp>
      </p:grpSp>
      <p:sp>
        <p:nvSpPr>
          <p:cNvPr id="835" name="Google Shape;835;p16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1_2_1">
  <p:cSld name="CUSTOM_1_2_1_2_1">
    <p:bg>
      <p:bgPr>
        <a:solidFill>
          <a:srgbClr val="FFFFFF"/>
        </a:solidFill>
      </p:bgPr>
    </p:bg>
    <p:spTree>
      <p:nvGrpSpPr>
        <p:cNvPr id="836" name="Shape 836"/>
        <p:cNvGrpSpPr/>
        <p:nvPr/>
      </p:nvGrpSpPr>
      <p:grpSpPr>
        <a:xfrm>
          <a:off x="0" y="0"/>
          <a:ext cx="0" cy="0"/>
          <a:chOff x="0" y="0"/>
          <a:chExt cx="0" cy="0"/>
        </a:xfrm>
      </p:grpSpPr>
      <p:sp>
        <p:nvSpPr>
          <p:cNvPr id="837" name="Google Shape;837;p162"/>
          <p:cNvSpPr/>
          <p:nvPr/>
        </p:nvSpPr>
        <p:spPr>
          <a:xfrm>
            <a:off x="-44826" y="0"/>
            <a:ext cx="9188700" cy="5143500"/>
          </a:xfrm>
          <a:prstGeom prst="rect">
            <a:avLst/>
          </a:prstGeom>
          <a:solidFill>
            <a:srgbClr val="445A65"/>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62"/>
          <p:cNvSpPr txBox="1"/>
          <p:nvPr/>
        </p:nvSpPr>
        <p:spPr>
          <a:xfrm>
            <a:off x="2116925" y="3523512"/>
            <a:ext cx="3258900" cy="520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3400"/>
              <a:buFont typeface="Roboto Condensed"/>
              <a:buNone/>
            </a:pPr>
            <a:r>
              <a:rPr b="0" i="0" lang="en" sz="3400" u="none" cap="none" strike="noStrike">
                <a:solidFill>
                  <a:srgbClr val="FFFFFF"/>
                </a:solidFill>
                <a:latin typeface="Roboto Condensed"/>
                <a:ea typeface="Roboto Condensed"/>
                <a:cs typeface="Roboto Condensed"/>
                <a:sym typeface="Roboto Condensed"/>
              </a:rPr>
              <a:t>Yonatan V.Levin</a:t>
            </a:r>
            <a:endParaRPr/>
          </a:p>
        </p:txBody>
      </p:sp>
      <p:pic>
        <p:nvPicPr>
          <p:cNvPr descr="Google Shape;99;p18" id="839" name="Google Shape;839;p162"/>
          <p:cNvPicPr preferRelativeResize="0"/>
          <p:nvPr/>
        </p:nvPicPr>
        <p:blipFill rotWithShape="1">
          <a:blip r:embed="rId2">
            <a:alphaModFix/>
          </a:blip>
          <a:srcRect b="0" l="0" r="0" t="0"/>
          <a:stretch/>
        </p:blipFill>
        <p:spPr>
          <a:xfrm>
            <a:off x="6408475" y="4093033"/>
            <a:ext cx="341926" cy="341355"/>
          </a:xfrm>
          <a:prstGeom prst="rect">
            <a:avLst/>
          </a:prstGeom>
          <a:noFill/>
          <a:ln>
            <a:noFill/>
          </a:ln>
        </p:spPr>
      </p:pic>
      <p:pic>
        <p:nvPicPr>
          <p:cNvPr descr="Google Shape;100;p18" id="840" name="Google Shape;840;p162"/>
          <p:cNvPicPr preferRelativeResize="0"/>
          <p:nvPr/>
        </p:nvPicPr>
        <p:spPr>
          <a:xfrm>
            <a:off x="483324" y="3241113"/>
            <a:ext cx="1507734" cy="1507734"/>
          </a:xfrm>
          <a:custGeom>
            <a:rect b="b" l="l" r="r" t="t"/>
            <a:pathLst>
              <a:path extrusionOk="0" h="21600" w="2160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path>
            </a:pathLst>
          </a:custGeom>
          <a:noFill/>
          <a:ln>
            <a:noFill/>
          </a:ln>
        </p:spPr>
      </p:pic>
      <p:pic>
        <p:nvPicPr>
          <p:cNvPr descr="Google Shape;101;p18" id="841" name="Google Shape;841;p162"/>
          <p:cNvPicPr preferRelativeResize="0"/>
          <p:nvPr/>
        </p:nvPicPr>
        <p:blipFill rotWithShape="1">
          <a:blip r:embed="rId3">
            <a:alphaModFix/>
          </a:blip>
          <a:srcRect b="0" l="0" r="0" t="0"/>
          <a:stretch/>
        </p:blipFill>
        <p:spPr>
          <a:xfrm>
            <a:off x="6408478" y="3555650"/>
            <a:ext cx="341924" cy="341924"/>
          </a:xfrm>
          <a:prstGeom prst="rect">
            <a:avLst/>
          </a:prstGeom>
          <a:noFill/>
          <a:ln>
            <a:noFill/>
          </a:ln>
        </p:spPr>
      </p:pic>
      <p:sp>
        <p:nvSpPr>
          <p:cNvPr id="842" name="Google Shape;842;p162"/>
          <p:cNvSpPr txBox="1"/>
          <p:nvPr/>
        </p:nvSpPr>
        <p:spPr>
          <a:xfrm>
            <a:off x="6921049" y="3580808"/>
            <a:ext cx="2187000" cy="304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2000"/>
              <a:buFont typeface="Roboto Condensed"/>
              <a:buNone/>
            </a:pPr>
            <a:r>
              <a:rPr b="0" i="0" lang="en" sz="2000" u="none" cap="none" strike="noStrike">
                <a:solidFill>
                  <a:srgbClr val="FFFFFF"/>
                </a:solidFill>
                <a:latin typeface="Roboto Condensed"/>
                <a:ea typeface="Roboto Condensed"/>
                <a:cs typeface="Roboto Condensed"/>
                <a:sym typeface="Roboto Condensed"/>
              </a:rPr>
              <a:t>levin.yonatan</a:t>
            </a:r>
            <a:endParaRPr/>
          </a:p>
        </p:txBody>
      </p:sp>
      <p:sp>
        <p:nvSpPr>
          <p:cNvPr id="843" name="Google Shape;843;p162"/>
          <p:cNvSpPr txBox="1"/>
          <p:nvPr/>
        </p:nvSpPr>
        <p:spPr>
          <a:xfrm>
            <a:off x="6960250" y="4117912"/>
            <a:ext cx="1105800" cy="304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2000"/>
              <a:buFont typeface="Roboto Condensed"/>
              <a:buNone/>
            </a:pPr>
            <a:r>
              <a:rPr b="0" i="0" lang="en" sz="2000" u="none" cap="none" strike="noStrike">
                <a:solidFill>
                  <a:srgbClr val="FFFFFF"/>
                </a:solidFill>
                <a:latin typeface="Roboto Condensed"/>
                <a:ea typeface="Roboto Condensed"/>
                <a:cs typeface="Roboto Condensed"/>
                <a:sym typeface="Roboto Condensed"/>
              </a:rPr>
              <a:t>parahall</a:t>
            </a:r>
            <a:endParaRPr/>
          </a:p>
        </p:txBody>
      </p:sp>
      <p:sp>
        <p:nvSpPr>
          <p:cNvPr id="844" name="Google Shape;844;p162"/>
          <p:cNvSpPr txBox="1"/>
          <p:nvPr/>
        </p:nvSpPr>
        <p:spPr>
          <a:xfrm>
            <a:off x="2519638" y="4114948"/>
            <a:ext cx="3996900" cy="241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600"/>
              <a:buFont typeface="Roboto Condensed"/>
              <a:buNone/>
            </a:pPr>
            <a:r>
              <a:rPr b="0" i="0" lang="en" sz="1600" u="none" cap="none" strike="noStrike">
                <a:solidFill>
                  <a:srgbClr val="FFFFFF"/>
                </a:solidFill>
                <a:latin typeface="Roboto Condensed"/>
                <a:ea typeface="Roboto Condensed"/>
                <a:cs typeface="Roboto Condensed"/>
                <a:sym typeface="Roboto Condensed"/>
              </a:rPr>
              <a:t>Google Developer Expert</a:t>
            </a:r>
            <a:endParaRPr/>
          </a:p>
        </p:txBody>
      </p:sp>
      <p:pic>
        <p:nvPicPr>
          <p:cNvPr descr="Google Shape;105;p18" id="845" name="Google Shape;845;p162"/>
          <p:cNvPicPr preferRelativeResize="0"/>
          <p:nvPr/>
        </p:nvPicPr>
        <p:blipFill rotWithShape="1">
          <a:blip r:embed="rId4">
            <a:alphaModFix/>
          </a:blip>
          <a:srcRect b="23087" l="0" r="75160" t="9933"/>
          <a:stretch/>
        </p:blipFill>
        <p:spPr>
          <a:xfrm>
            <a:off x="2116925" y="4056761"/>
            <a:ext cx="242950" cy="291541"/>
          </a:xfrm>
          <a:prstGeom prst="rect">
            <a:avLst/>
          </a:prstGeom>
          <a:noFill/>
          <a:ln>
            <a:noFill/>
          </a:ln>
        </p:spPr>
      </p:pic>
      <p:sp>
        <p:nvSpPr>
          <p:cNvPr id="846" name="Google Shape;846;p16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1_2">
  <p:cSld name="BLANK_1_1_2">
    <p:bg>
      <p:bgPr>
        <a:solidFill>
          <a:srgbClr val="FFFFFF"/>
        </a:solidFill>
      </p:bgPr>
    </p:bg>
    <p:spTree>
      <p:nvGrpSpPr>
        <p:cNvPr id="847" name="Shape 847"/>
        <p:cNvGrpSpPr/>
        <p:nvPr/>
      </p:nvGrpSpPr>
      <p:grpSpPr>
        <a:xfrm>
          <a:off x="0" y="0"/>
          <a:ext cx="0" cy="0"/>
          <a:chOff x="0" y="0"/>
          <a:chExt cx="0" cy="0"/>
        </a:xfrm>
      </p:grpSpPr>
      <p:sp>
        <p:nvSpPr>
          <p:cNvPr id="848" name="Google Shape;848;p163"/>
          <p:cNvSpPr/>
          <p:nvPr/>
        </p:nvSpPr>
        <p:spPr>
          <a:xfrm>
            <a:off x="0" y="0"/>
            <a:ext cx="9144000" cy="51435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08;p19" id="849" name="Google Shape;849;p163"/>
          <p:cNvPicPr preferRelativeResize="0"/>
          <p:nvPr/>
        </p:nvPicPr>
        <p:blipFill rotWithShape="1">
          <a:blip r:embed="rId2">
            <a:alphaModFix/>
          </a:blip>
          <a:srcRect b="0" l="0" r="793" t="0"/>
          <a:stretch/>
        </p:blipFill>
        <p:spPr>
          <a:xfrm>
            <a:off x="4443300" y="719174"/>
            <a:ext cx="4700700" cy="1495877"/>
          </a:xfrm>
          <a:prstGeom prst="rect">
            <a:avLst/>
          </a:prstGeom>
          <a:noFill/>
          <a:ln>
            <a:noFill/>
          </a:ln>
        </p:spPr>
      </p:pic>
      <p:pic>
        <p:nvPicPr>
          <p:cNvPr descr="Google Shape;109;p19" id="850" name="Google Shape;850;p163"/>
          <p:cNvPicPr preferRelativeResize="0"/>
          <p:nvPr/>
        </p:nvPicPr>
        <p:blipFill rotWithShape="1">
          <a:blip r:embed="rId3">
            <a:alphaModFix/>
          </a:blip>
          <a:srcRect b="0" l="0" r="0" t="0"/>
          <a:stretch/>
        </p:blipFill>
        <p:spPr>
          <a:xfrm>
            <a:off x="410013" y="240924"/>
            <a:ext cx="3973875" cy="2452377"/>
          </a:xfrm>
          <a:prstGeom prst="rect">
            <a:avLst/>
          </a:prstGeom>
          <a:noFill/>
          <a:ln>
            <a:noFill/>
          </a:ln>
        </p:spPr>
      </p:pic>
      <p:sp>
        <p:nvSpPr>
          <p:cNvPr id="851" name="Google Shape;851;p163"/>
          <p:cNvSpPr txBox="1"/>
          <p:nvPr/>
        </p:nvSpPr>
        <p:spPr>
          <a:xfrm>
            <a:off x="595675" y="3810367"/>
            <a:ext cx="3299700" cy="4878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000"/>
              <a:buFont typeface="Oswald"/>
              <a:buNone/>
            </a:pPr>
            <a:r>
              <a:rPr b="0" i="0" lang="en" sz="2000" u="none" cap="none" strike="noStrike">
                <a:solidFill>
                  <a:srgbClr val="000000"/>
                </a:solidFill>
                <a:latin typeface="Oswald"/>
                <a:ea typeface="Oswald"/>
                <a:cs typeface="Oswald"/>
                <a:sym typeface="Oswald"/>
              </a:rPr>
              <a:t>&gt; 1300 members</a:t>
            </a:r>
            <a:endParaRPr/>
          </a:p>
        </p:txBody>
      </p:sp>
      <p:cxnSp>
        <p:nvCxnSpPr>
          <p:cNvPr id="852" name="Google Shape;852;p163"/>
          <p:cNvCxnSpPr/>
          <p:nvPr/>
        </p:nvCxnSpPr>
        <p:spPr>
          <a:xfrm>
            <a:off x="1175292" y="3720691"/>
            <a:ext cx="2203500" cy="5700"/>
          </a:xfrm>
          <a:prstGeom prst="straightConnector1">
            <a:avLst/>
          </a:prstGeom>
          <a:noFill/>
          <a:ln cap="flat" cmpd="sng" w="19050">
            <a:solidFill>
              <a:srgbClr val="D9D9D9"/>
            </a:solidFill>
            <a:prstDash val="solid"/>
            <a:round/>
            <a:headEnd len="sm" w="sm" type="none"/>
            <a:tailEnd len="sm" w="sm" type="none"/>
          </a:ln>
        </p:spPr>
      </p:cxnSp>
      <p:sp>
        <p:nvSpPr>
          <p:cNvPr id="853" name="Google Shape;853;p163"/>
          <p:cNvSpPr/>
          <p:nvPr/>
        </p:nvSpPr>
        <p:spPr>
          <a:xfrm>
            <a:off x="2182421" y="3317399"/>
            <a:ext cx="189300" cy="189300"/>
          </a:xfrm>
          <a:prstGeom prst="ellipse">
            <a:avLst/>
          </a:prstGeom>
          <a:solidFill>
            <a:srgbClr val="A4C63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4" name="Google Shape;854;p163"/>
          <p:cNvCxnSpPr/>
          <p:nvPr/>
        </p:nvCxnSpPr>
        <p:spPr>
          <a:xfrm>
            <a:off x="1175292" y="4356872"/>
            <a:ext cx="2203500" cy="5700"/>
          </a:xfrm>
          <a:prstGeom prst="straightConnector1">
            <a:avLst/>
          </a:prstGeom>
          <a:noFill/>
          <a:ln cap="flat" cmpd="sng" w="19050">
            <a:solidFill>
              <a:srgbClr val="D9D9D9"/>
            </a:solidFill>
            <a:prstDash val="solid"/>
            <a:round/>
            <a:headEnd len="sm" w="sm" type="none"/>
            <a:tailEnd len="sm" w="sm" type="none"/>
          </a:ln>
        </p:spPr>
      </p:cxnSp>
      <p:sp>
        <p:nvSpPr>
          <p:cNvPr id="855" name="Google Shape;855;p163"/>
          <p:cNvSpPr txBox="1"/>
          <p:nvPr/>
        </p:nvSpPr>
        <p:spPr>
          <a:xfrm>
            <a:off x="4488874" y="3657974"/>
            <a:ext cx="3999300" cy="792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000"/>
              <a:buFont typeface="Oswald"/>
              <a:buNone/>
            </a:pPr>
            <a:r>
              <a:rPr b="0" i="0" lang="en" sz="2000" u="none" cap="none" strike="noStrike">
                <a:solidFill>
                  <a:srgbClr val="000000"/>
                </a:solidFill>
                <a:latin typeface="Oswald"/>
                <a:ea typeface="Oswald"/>
                <a:cs typeface="Oswald"/>
                <a:sym typeface="Oswald"/>
              </a:rPr>
              <a:t>Largest Android Active Community</a:t>
            </a:r>
            <a:endParaRPr/>
          </a:p>
        </p:txBody>
      </p:sp>
      <p:cxnSp>
        <p:nvCxnSpPr>
          <p:cNvPr id="856" name="Google Shape;856;p163"/>
          <p:cNvCxnSpPr/>
          <p:nvPr/>
        </p:nvCxnSpPr>
        <p:spPr>
          <a:xfrm>
            <a:off x="4788949" y="3720700"/>
            <a:ext cx="3366000" cy="0"/>
          </a:xfrm>
          <a:prstGeom prst="straightConnector1">
            <a:avLst/>
          </a:prstGeom>
          <a:noFill/>
          <a:ln cap="flat" cmpd="sng" w="19050">
            <a:solidFill>
              <a:srgbClr val="D9D9D9"/>
            </a:solidFill>
            <a:prstDash val="solid"/>
            <a:round/>
            <a:headEnd len="sm" w="sm" type="none"/>
            <a:tailEnd len="sm" w="sm" type="none"/>
          </a:ln>
        </p:spPr>
      </p:cxnSp>
      <p:sp>
        <p:nvSpPr>
          <p:cNvPr id="857" name="Google Shape;857;p163"/>
          <p:cNvSpPr/>
          <p:nvPr/>
        </p:nvSpPr>
        <p:spPr>
          <a:xfrm>
            <a:off x="6361495" y="3317399"/>
            <a:ext cx="189300" cy="189300"/>
          </a:xfrm>
          <a:prstGeom prst="ellipse">
            <a:avLst/>
          </a:prstGeom>
          <a:solidFill>
            <a:srgbClr val="A4C63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8" name="Google Shape;858;p163"/>
          <p:cNvCxnSpPr/>
          <p:nvPr/>
        </p:nvCxnSpPr>
        <p:spPr>
          <a:xfrm>
            <a:off x="4765299" y="4356875"/>
            <a:ext cx="3437100" cy="0"/>
          </a:xfrm>
          <a:prstGeom prst="straightConnector1">
            <a:avLst/>
          </a:prstGeom>
          <a:noFill/>
          <a:ln cap="flat" cmpd="sng" w="19050">
            <a:solidFill>
              <a:srgbClr val="D9D9D9"/>
            </a:solidFill>
            <a:prstDash val="solid"/>
            <a:round/>
            <a:headEnd len="sm" w="sm" type="none"/>
            <a:tailEnd len="sm" w="sm" type="none"/>
          </a:ln>
        </p:spPr>
      </p:cxnSp>
      <p:sp>
        <p:nvSpPr>
          <p:cNvPr id="859" name="Google Shape;859;p16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1">
  <p:cSld name="CUSTOM_1_1_2">
    <p:spTree>
      <p:nvGrpSpPr>
        <p:cNvPr id="73" name="Shape 73"/>
        <p:cNvGrpSpPr/>
        <p:nvPr/>
      </p:nvGrpSpPr>
      <p:grpSpPr>
        <a:xfrm>
          <a:off x="0" y="0"/>
          <a:ext cx="0" cy="0"/>
          <a:chOff x="0" y="0"/>
          <a:chExt cx="0" cy="0"/>
        </a:xfrm>
      </p:grpSpPr>
      <p:sp>
        <p:nvSpPr>
          <p:cNvPr id="74" name="Google Shape;74;p17"/>
          <p:cNvSpPr/>
          <p:nvPr/>
        </p:nvSpPr>
        <p:spPr>
          <a:xfrm>
            <a:off x="0" y="3100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17"/>
          <p:cNvGrpSpPr/>
          <p:nvPr/>
        </p:nvGrpSpPr>
        <p:grpSpPr>
          <a:xfrm>
            <a:off x="3815262" y="3082251"/>
            <a:ext cx="1935538" cy="845992"/>
            <a:chOff x="8565705" y="10193402"/>
            <a:chExt cx="7142207" cy="3691063"/>
          </a:xfrm>
        </p:grpSpPr>
        <p:sp>
          <p:nvSpPr>
            <p:cNvPr id="76" name="Google Shape;76;p17"/>
            <p:cNvSpPr/>
            <p:nvPr/>
          </p:nvSpPr>
          <p:spPr>
            <a:xfrm>
              <a:off x="8614413" y="10193402"/>
              <a:ext cx="7093500" cy="762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1" i="0" lang="en" u="none" cap="none" strike="noStrike">
                  <a:solidFill>
                    <a:srgbClr val="FFFFFF"/>
                  </a:solidFill>
                  <a:latin typeface="Roboto"/>
                  <a:ea typeface="Roboto"/>
                  <a:cs typeface="Roboto"/>
                  <a:sym typeface="Roboto"/>
                </a:rPr>
                <a:t>Yonatan Levin</a:t>
              </a:r>
              <a:endParaRPr>
                <a:solidFill>
                  <a:srgbClr val="FFFFFF"/>
                </a:solidFill>
                <a:latin typeface="Roboto"/>
                <a:ea typeface="Roboto"/>
                <a:cs typeface="Roboto"/>
                <a:sym typeface="Roboto"/>
              </a:endParaRPr>
            </a:p>
          </p:txBody>
        </p:sp>
        <p:sp>
          <p:nvSpPr>
            <p:cNvPr id="77" name="Google Shape;77;p17"/>
            <p:cNvSpPr/>
            <p:nvPr/>
          </p:nvSpPr>
          <p:spPr>
            <a:xfrm>
              <a:off x="8565705" y="11946764"/>
              <a:ext cx="6924900" cy="193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Google Developer Expert &amp; Android @ Gett</a:t>
              </a:r>
              <a:endParaRPr>
                <a:solidFill>
                  <a:srgbClr val="FFFFFF"/>
                </a:solidFill>
                <a:latin typeface="Roboto Condensed"/>
                <a:ea typeface="Roboto Condensed"/>
                <a:cs typeface="Roboto Condensed"/>
                <a:sym typeface="Roboto Condensed"/>
              </a:endParaRPr>
            </a:p>
          </p:txBody>
        </p:sp>
      </p:grpSp>
      <p:grpSp>
        <p:nvGrpSpPr>
          <p:cNvPr id="78" name="Google Shape;78;p17"/>
          <p:cNvGrpSpPr/>
          <p:nvPr/>
        </p:nvGrpSpPr>
        <p:grpSpPr>
          <a:xfrm>
            <a:off x="-16374" y="3037600"/>
            <a:ext cx="2077653" cy="890648"/>
            <a:chOff x="15445289" y="9991698"/>
            <a:chExt cx="7045280" cy="3882509"/>
          </a:xfrm>
        </p:grpSpPr>
        <p:sp>
          <p:nvSpPr>
            <p:cNvPr id="79" name="Google Shape;79;p17"/>
            <p:cNvSpPr/>
            <p:nvPr/>
          </p:nvSpPr>
          <p:spPr>
            <a:xfrm>
              <a:off x="15919069" y="9991698"/>
              <a:ext cx="6571500" cy="762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1" lang="en">
                  <a:solidFill>
                    <a:srgbClr val="F3F3F3"/>
                  </a:solidFill>
                  <a:latin typeface="Roboto"/>
                  <a:ea typeface="Roboto"/>
                  <a:cs typeface="Roboto"/>
                  <a:sym typeface="Roboto"/>
                </a:rPr>
                <a:t>Idan Felix</a:t>
              </a:r>
              <a:endParaRPr>
                <a:solidFill>
                  <a:srgbClr val="F3F3F3"/>
                </a:solidFill>
                <a:latin typeface="Roboto"/>
                <a:ea typeface="Roboto"/>
                <a:cs typeface="Roboto"/>
                <a:sym typeface="Roboto"/>
              </a:endParaRPr>
            </a:p>
          </p:txBody>
        </p:sp>
        <p:sp>
          <p:nvSpPr>
            <p:cNvPr id="80" name="Google Shape;80;p17"/>
            <p:cNvSpPr/>
            <p:nvPr/>
          </p:nvSpPr>
          <p:spPr>
            <a:xfrm>
              <a:off x="15445289" y="11695908"/>
              <a:ext cx="6967200" cy="217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Senior </a:t>
              </a:r>
              <a:r>
                <a:rPr b="0" i="0" lang="en" u="none" cap="none" strike="noStrike">
                  <a:solidFill>
                    <a:srgbClr val="FFFFFF"/>
                  </a:solidFill>
                  <a:latin typeface="Roboto Condensed"/>
                  <a:ea typeface="Roboto Condensed"/>
                  <a:cs typeface="Roboto Condensed"/>
                  <a:sym typeface="Roboto Condensed"/>
                </a:rPr>
                <a:t>Android &amp;</a:t>
              </a:r>
              <a:r>
                <a:rPr lang="en">
                  <a:solidFill>
                    <a:srgbClr val="FFFFFF"/>
                  </a:solidFill>
                  <a:latin typeface="Roboto Condensed"/>
                  <a:ea typeface="Roboto Condensed"/>
                  <a:cs typeface="Roboto Condensed"/>
                  <a:sym typeface="Roboto Condensed"/>
                </a:rPr>
                <a:t> Redhead</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u="none" cap="none" strike="noStrike">
                  <a:solidFill>
                    <a:srgbClr val="FFFFFF"/>
                  </a:solidFill>
                  <a:latin typeface="Roboto Condensed"/>
                  <a:ea typeface="Roboto Condensed"/>
                  <a:cs typeface="Roboto Condensed"/>
                  <a:sym typeface="Roboto Condensed"/>
                </a:rPr>
                <a:t> </a:t>
              </a:r>
              <a:r>
                <a:rPr lang="en">
                  <a:solidFill>
                    <a:srgbClr val="FFFFFF"/>
                  </a:solidFill>
                  <a:latin typeface="Roboto Condensed"/>
                  <a:ea typeface="Roboto Condensed"/>
                  <a:cs typeface="Roboto Condensed"/>
                  <a:sym typeface="Roboto Condensed"/>
                </a:rPr>
                <a:t>Varonis</a:t>
              </a:r>
              <a:endParaRPr>
                <a:solidFill>
                  <a:srgbClr val="FFFFFF"/>
                </a:solidFill>
                <a:latin typeface="Roboto Condensed"/>
                <a:ea typeface="Roboto Condensed"/>
                <a:cs typeface="Roboto Condensed"/>
                <a:sym typeface="Roboto Condensed"/>
              </a:endParaRPr>
            </a:p>
          </p:txBody>
        </p:sp>
      </p:grpSp>
      <p:grpSp>
        <p:nvGrpSpPr>
          <p:cNvPr id="81" name="Google Shape;81;p17"/>
          <p:cNvGrpSpPr/>
          <p:nvPr/>
        </p:nvGrpSpPr>
        <p:grpSpPr>
          <a:xfrm>
            <a:off x="1826013" y="3041032"/>
            <a:ext cx="2077686" cy="887210"/>
            <a:chOff x="11877861" y="9980327"/>
            <a:chExt cx="7093500" cy="3908416"/>
          </a:xfrm>
        </p:grpSpPr>
        <p:sp>
          <p:nvSpPr>
            <p:cNvPr id="82" name="Google Shape;82;p17"/>
            <p:cNvSpPr/>
            <p:nvPr/>
          </p:nvSpPr>
          <p:spPr>
            <a:xfrm>
              <a:off x="11877861" y="9980327"/>
              <a:ext cx="7093500" cy="762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1" i="0" lang="en" u="none" cap="none" strike="noStrike">
                  <a:solidFill>
                    <a:srgbClr val="FFFFFF"/>
                  </a:solidFill>
                  <a:latin typeface="Roboto"/>
                  <a:ea typeface="Roboto"/>
                  <a:cs typeface="Roboto"/>
                  <a:sym typeface="Roboto"/>
                </a:rPr>
                <a:t>Jonathan Yarkoni</a:t>
              </a:r>
              <a:endParaRPr>
                <a:solidFill>
                  <a:srgbClr val="FFFFFF"/>
                </a:solidFill>
                <a:latin typeface="Roboto"/>
                <a:ea typeface="Roboto"/>
                <a:cs typeface="Roboto"/>
                <a:sym typeface="Roboto"/>
              </a:endParaRPr>
            </a:p>
          </p:txBody>
        </p:sp>
        <p:sp>
          <p:nvSpPr>
            <p:cNvPr id="83" name="Google Shape;83;p17"/>
            <p:cNvSpPr/>
            <p:nvPr/>
          </p:nvSpPr>
          <p:spPr>
            <a:xfrm>
              <a:off x="11962189" y="11632442"/>
              <a:ext cx="6924900" cy="2256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0" i="0" lang="en" u="none" cap="none" strike="noStrike">
                  <a:solidFill>
                    <a:srgbClr val="FFFFFF"/>
                  </a:solidFill>
                  <a:latin typeface="Roboto Condensed"/>
                  <a:ea typeface="Roboto Condensed"/>
                  <a:cs typeface="Roboto Condensed"/>
                  <a:sym typeface="Roboto Condensed"/>
                </a:rPr>
                <a:t>Android Developer &amp; </a:t>
              </a:r>
              <a:endParaRPr b="0" i="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u="none" cap="none" strike="noStrike">
                  <a:solidFill>
                    <a:srgbClr val="FFFFFF"/>
                  </a:solidFill>
                  <a:latin typeface="Roboto Condensed"/>
                  <a:ea typeface="Roboto Condensed"/>
                  <a:cs typeface="Roboto Condensed"/>
                  <a:sym typeface="Roboto Condensed"/>
                </a:rPr>
                <a:t>Advocate </a:t>
              </a:r>
              <a:endParaRPr b="0" i="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u="none" cap="none" strike="noStrike">
                  <a:solidFill>
                    <a:srgbClr val="FFFFFF"/>
                  </a:solidFill>
                  <a:latin typeface="Roboto Condensed"/>
                  <a:ea typeface="Roboto Condensed"/>
                  <a:cs typeface="Roboto Condensed"/>
                  <a:sym typeface="Roboto Condensed"/>
                </a:rPr>
                <a:t>Ironsource</a:t>
              </a:r>
              <a:endParaRPr>
                <a:solidFill>
                  <a:srgbClr val="FFFFFF"/>
                </a:solidFill>
                <a:latin typeface="Roboto Condensed"/>
                <a:ea typeface="Roboto Condensed"/>
                <a:cs typeface="Roboto Condensed"/>
                <a:sym typeface="Roboto Condensed"/>
              </a:endParaRPr>
            </a:p>
          </p:txBody>
        </p:sp>
      </p:grpSp>
      <p:pic>
        <p:nvPicPr>
          <p:cNvPr id="84" name="Google Shape;84;p17"/>
          <p:cNvPicPr preferRelativeResize="0"/>
          <p:nvPr/>
        </p:nvPicPr>
        <p:blipFill>
          <a:blip r:embed="rId2">
            <a:alphaModFix/>
          </a:blip>
          <a:stretch>
            <a:fillRect/>
          </a:stretch>
        </p:blipFill>
        <p:spPr>
          <a:xfrm>
            <a:off x="4053124" y="1347649"/>
            <a:ext cx="1459800" cy="1459800"/>
          </a:xfrm>
          <a:prstGeom prst="ellipse">
            <a:avLst/>
          </a:prstGeom>
          <a:noFill/>
          <a:ln>
            <a:noFill/>
          </a:ln>
        </p:spPr>
      </p:pic>
      <p:pic>
        <p:nvPicPr>
          <p:cNvPr id="85" name="Google Shape;85;p17"/>
          <p:cNvPicPr preferRelativeResize="0"/>
          <p:nvPr/>
        </p:nvPicPr>
        <p:blipFill>
          <a:blip r:embed="rId3">
            <a:alphaModFix/>
          </a:blip>
          <a:stretch>
            <a:fillRect/>
          </a:stretch>
        </p:blipFill>
        <p:spPr>
          <a:xfrm>
            <a:off x="5750800" y="1412300"/>
            <a:ext cx="1380900" cy="1379100"/>
          </a:xfrm>
          <a:prstGeom prst="ellipse">
            <a:avLst/>
          </a:prstGeom>
          <a:noFill/>
          <a:ln>
            <a:noFill/>
          </a:ln>
        </p:spPr>
      </p:pic>
      <p:pic>
        <p:nvPicPr>
          <p:cNvPr id="86" name="Google Shape;86;p17"/>
          <p:cNvPicPr preferRelativeResize="0"/>
          <p:nvPr/>
        </p:nvPicPr>
        <p:blipFill rotWithShape="1">
          <a:blip r:embed="rId4">
            <a:alphaModFix/>
          </a:blip>
          <a:srcRect b="13739" l="13923" r="14566" t="13294"/>
          <a:stretch/>
        </p:blipFill>
        <p:spPr>
          <a:xfrm>
            <a:off x="2174401" y="1373111"/>
            <a:ext cx="1380899" cy="1408887"/>
          </a:xfrm>
          <a:prstGeom prst="rect">
            <a:avLst/>
          </a:prstGeom>
          <a:noFill/>
          <a:ln>
            <a:noFill/>
          </a:ln>
        </p:spPr>
      </p:pic>
      <p:sp>
        <p:nvSpPr>
          <p:cNvPr id="87" name="Google Shape;87;p17"/>
          <p:cNvSpPr txBox="1"/>
          <p:nvPr/>
        </p:nvSpPr>
        <p:spPr>
          <a:xfrm>
            <a:off x="529325" y="79125"/>
            <a:ext cx="8520600" cy="113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Android Academy Staff</a:t>
            </a:r>
            <a:endParaRPr b="1" sz="3600">
              <a:solidFill>
                <a:srgbClr val="FFFFFF"/>
              </a:solidFill>
              <a:latin typeface="Roboto"/>
              <a:ea typeface="Roboto"/>
              <a:cs typeface="Roboto"/>
              <a:sym typeface="Roboto"/>
            </a:endParaRPr>
          </a:p>
        </p:txBody>
      </p:sp>
      <p:grpSp>
        <p:nvGrpSpPr>
          <p:cNvPr id="88" name="Google Shape;88;p17"/>
          <p:cNvGrpSpPr/>
          <p:nvPr/>
        </p:nvGrpSpPr>
        <p:grpSpPr>
          <a:xfrm>
            <a:off x="5512929" y="2990269"/>
            <a:ext cx="2156911" cy="892357"/>
            <a:chOff x="6584427" y="9995485"/>
            <a:chExt cx="7168200" cy="3889961"/>
          </a:xfrm>
        </p:grpSpPr>
        <p:sp>
          <p:nvSpPr>
            <p:cNvPr id="89" name="Google Shape;89;p17"/>
            <p:cNvSpPr/>
            <p:nvPr/>
          </p:nvSpPr>
          <p:spPr>
            <a:xfrm>
              <a:off x="6584427" y="9995485"/>
              <a:ext cx="7093500" cy="762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1" lang="en">
                  <a:solidFill>
                    <a:srgbClr val="FFFFFF"/>
                  </a:solidFill>
                  <a:latin typeface="Roboto"/>
                  <a:ea typeface="Roboto"/>
                  <a:cs typeface="Roboto"/>
                  <a:sym typeface="Roboto"/>
                </a:rPr>
                <a:t>Britt Barak</a:t>
              </a:r>
              <a:endParaRPr>
                <a:solidFill>
                  <a:srgbClr val="FFFFFF"/>
                </a:solidFill>
                <a:latin typeface="Roboto"/>
                <a:ea typeface="Roboto"/>
                <a:cs typeface="Roboto"/>
                <a:sym typeface="Roboto"/>
              </a:endParaRPr>
            </a:p>
          </p:txBody>
        </p:sp>
        <p:sp>
          <p:nvSpPr>
            <p:cNvPr id="90" name="Google Shape;90;p17"/>
            <p:cNvSpPr/>
            <p:nvPr/>
          </p:nvSpPr>
          <p:spPr>
            <a:xfrm>
              <a:off x="6827727" y="11947746"/>
              <a:ext cx="6924900" cy="193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Android Lead</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Stealth Startup</a:t>
              </a:r>
              <a:endParaRPr>
                <a:solidFill>
                  <a:srgbClr val="FFFFFF"/>
                </a:solidFill>
                <a:latin typeface="Roboto Condensed"/>
                <a:ea typeface="Roboto Condensed"/>
                <a:cs typeface="Roboto Condensed"/>
                <a:sym typeface="Roboto Condensed"/>
              </a:endParaRPr>
            </a:p>
          </p:txBody>
        </p:sp>
      </p:grpSp>
      <p:pic>
        <p:nvPicPr>
          <p:cNvPr id="91" name="Google Shape;91;p17"/>
          <p:cNvPicPr preferRelativeResize="0"/>
          <p:nvPr/>
        </p:nvPicPr>
        <p:blipFill rotWithShape="1">
          <a:blip r:embed="rId5">
            <a:alphaModFix/>
          </a:blip>
          <a:srcRect b="49382" l="35196" r="41287" t="16104"/>
          <a:stretch/>
        </p:blipFill>
        <p:spPr>
          <a:xfrm>
            <a:off x="250325" y="1399225"/>
            <a:ext cx="1380900" cy="1351500"/>
          </a:xfrm>
          <a:prstGeom prst="ellipse">
            <a:avLst/>
          </a:prstGeom>
          <a:noFill/>
          <a:ln>
            <a:noFill/>
          </a:ln>
        </p:spPr>
      </p:pic>
      <p:pic>
        <p:nvPicPr>
          <p:cNvPr descr="1002927_10151844381389482_446380781_n.jpg" id="92" name="Google Shape;92;p17"/>
          <p:cNvPicPr preferRelativeResize="0"/>
          <p:nvPr/>
        </p:nvPicPr>
        <p:blipFill rotWithShape="1">
          <a:blip r:embed="rId6">
            <a:alphaModFix/>
          </a:blip>
          <a:srcRect b="0" l="16622" r="16622" t="0"/>
          <a:stretch/>
        </p:blipFill>
        <p:spPr>
          <a:xfrm>
            <a:off x="7591550" y="1412300"/>
            <a:ext cx="1380900" cy="1379100"/>
          </a:xfrm>
          <a:prstGeom prst="ellipse">
            <a:avLst/>
          </a:prstGeom>
          <a:noFill/>
          <a:ln>
            <a:noFill/>
          </a:ln>
        </p:spPr>
      </p:pic>
      <p:grpSp>
        <p:nvGrpSpPr>
          <p:cNvPr id="93" name="Google Shape;93;p17"/>
          <p:cNvGrpSpPr/>
          <p:nvPr/>
        </p:nvGrpSpPr>
        <p:grpSpPr>
          <a:xfrm>
            <a:off x="7126479" y="3059069"/>
            <a:ext cx="2134434" cy="892357"/>
            <a:chOff x="6986720" y="9995485"/>
            <a:chExt cx="7093500" cy="3889961"/>
          </a:xfrm>
        </p:grpSpPr>
        <p:sp>
          <p:nvSpPr>
            <p:cNvPr id="94" name="Google Shape;94;p17"/>
            <p:cNvSpPr/>
            <p:nvPr/>
          </p:nvSpPr>
          <p:spPr>
            <a:xfrm>
              <a:off x="6986720" y="9995485"/>
              <a:ext cx="7093500" cy="762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1" lang="en">
                  <a:solidFill>
                    <a:srgbClr val="FFFFFF"/>
                  </a:solidFill>
                  <a:latin typeface="Roboto"/>
                  <a:ea typeface="Roboto"/>
                  <a:cs typeface="Roboto"/>
                  <a:sym typeface="Roboto"/>
                </a:rPr>
                <a:t>Muiriel Felix</a:t>
              </a:r>
              <a:endParaRPr>
                <a:solidFill>
                  <a:srgbClr val="FFFFFF"/>
                </a:solidFill>
                <a:latin typeface="Roboto"/>
                <a:ea typeface="Roboto"/>
                <a:cs typeface="Roboto"/>
                <a:sym typeface="Roboto"/>
              </a:endParaRPr>
            </a:p>
          </p:txBody>
        </p:sp>
        <p:sp>
          <p:nvSpPr>
            <p:cNvPr id="95" name="Google Shape;95;p17"/>
            <p:cNvSpPr/>
            <p:nvPr/>
          </p:nvSpPr>
          <p:spPr>
            <a:xfrm>
              <a:off x="7071039" y="11947746"/>
              <a:ext cx="6924900" cy="193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Android Design</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1_1">
  <p:cSld name="BLANK_1_1_1">
    <p:bg>
      <p:bgPr>
        <a:solidFill>
          <a:srgbClr val="FFFFFF"/>
        </a:solidFill>
      </p:bgPr>
    </p:bg>
    <p:spTree>
      <p:nvGrpSpPr>
        <p:cNvPr id="860" name="Shape 860"/>
        <p:cNvGrpSpPr/>
        <p:nvPr/>
      </p:nvGrpSpPr>
      <p:grpSpPr>
        <a:xfrm>
          <a:off x="0" y="0"/>
          <a:ext cx="0" cy="0"/>
          <a:chOff x="0" y="0"/>
          <a:chExt cx="0" cy="0"/>
        </a:xfrm>
      </p:grpSpPr>
      <p:sp>
        <p:nvSpPr>
          <p:cNvPr id="861" name="Google Shape;861;p164"/>
          <p:cNvSpPr/>
          <p:nvPr/>
        </p:nvSpPr>
        <p:spPr>
          <a:xfrm>
            <a:off x="0" y="-7226"/>
            <a:ext cx="9144000" cy="51435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20;p20" id="862" name="Google Shape;862;p164"/>
          <p:cNvPicPr preferRelativeResize="0"/>
          <p:nvPr/>
        </p:nvPicPr>
        <p:blipFill rotWithShape="1">
          <a:blip r:embed="rId2">
            <a:alphaModFix/>
          </a:blip>
          <a:srcRect b="0" l="0" r="0" t="0"/>
          <a:stretch/>
        </p:blipFill>
        <p:spPr>
          <a:xfrm>
            <a:off x="2067899" y="89824"/>
            <a:ext cx="5008179" cy="2606252"/>
          </a:xfrm>
          <a:prstGeom prst="rect">
            <a:avLst/>
          </a:prstGeom>
          <a:noFill/>
          <a:ln>
            <a:noFill/>
          </a:ln>
        </p:spPr>
      </p:pic>
      <p:sp>
        <p:nvSpPr>
          <p:cNvPr id="863" name="Google Shape;863;p164"/>
          <p:cNvSpPr txBox="1"/>
          <p:nvPr/>
        </p:nvSpPr>
        <p:spPr>
          <a:xfrm>
            <a:off x="61450" y="3804675"/>
            <a:ext cx="2784600" cy="4878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000"/>
              <a:buFont typeface="Oswald"/>
              <a:buNone/>
            </a:pPr>
            <a:r>
              <a:rPr b="0" i="0" lang="en" sz="2000" u="none" cap="none" strike="noStrike">
                <a:solidFill>
                  <a:srgbClr val="000000"/>
                </a:solidFill>
                <a:latin typeface="Oswald"/>
                <a:ea typeface="Oswald"/>
                <a:cs typeface="Oswald"/>
                <a:sym typeface="Oswald"/>
              </a:rPr>
              <a:t>&gt;100 Cities</a:t>
            </a:r>
            <a:endParaRPr/>
          </a:p>
        </p:txBody>
      </p:sp>
      <p:cxnSp>
        <p:nvCxnSpPr>
          <p:cNvPr id="864" name="Google Shape;864;p164"/>
          <p:cNvCxnSpPr/>
          <p:nvPr/>
        </p:nvCxnSpPr>
        <p:spPr>
          <a:xfrm>
            <a:off x="629720" y="3714999"/>
            <a:ext cx="1534200" cy="5700"/>
          </a:xfrm>
          <a:prstGeom prst="straightConnector1">
            <a:avLst/>
          </a:prstGeom>
          <a:noFill/>
          <a:ln cap="flat" cmpd="sng" w="19050">
            <a:solidFill>
              <a:srgbClr val="D9D9D9"/>
            </a:solidFill>
            <a:prstDash val="solid"/>
            <a:round/>
            <a:headEnd len="sm" w="sm" type="none"/>
            <a:tailEnd len="sm" w="sm" type="none"/>
          </a:ln>
        </p:spPr>
      </p:cxnSp>
      <p:sp>
        <p:nvSpPr>
          <p:cNvPr id="865" name="Google Shape;865;p164"/>
          <p:cNvSpPr/>
          <p:nvPr/>
        </p:nvSpPr>
        <p:spPr>
          <a:xfrm>
            <a:off x="1359096" y="3354249"/>
            <a:ext cx="189300" cy="189300"/>
          </a:xfrm>
          <a:prstGeom prst="ellipse">
            <a:avLst/>
          </a:prstGeom>
          <a:solidFill>
            <a:srgbClr val="FFC10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6" name="Google Shape;866;p164"/>
          <p:cNvCxnSpPr/>
          <p:nvPr/>
        </p:nvCxnSpPr>
        <p:spPr>
          <a:xfrm>
            <a:off x="629720" y="4351175"/>
            <a:ext cx="1534200" cy="5700"/>
          </a:xfrm>
          <a:prstGeom prst="straightConnector1">
            <a:avLst/>
          </a:prstGeom>
          <a:noFill/>
          <a:ln cap="flat" cmpd="sng" w="19050">
            <a:solidFill>
              <a:srgbClr val="D9D9D9"/>
            </a:solidFill>
            <a:prstDash val="solid"/>
            <a:round/>
            <a:headEnd len="sm" w="sm" type="none"/>
            <a:tailEnd len="sm" w="sm" type="none"/>
          </a:ln>
        </p:spPr>
      </p:cxnSp>
      <p:sp>
        <p:nvSpPr>
          <p:cNvPr id="867" name="Google Shape;867;p164"/>
          <p:cNvSpPr txBox="1"/>
          <p:nvPr/>
        </p:nvSpPr>
        <p:spPr>
          <a:xfrm>
            <a:off x="6303000" y="3817249"/>
            <a:ext cx="2841000" cy="4878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000"/>
              <a:buFont typeface="Oswald"/>
              <a:buNone/>
            </a:pPr>
            <a:r>
              <a:rPr b="0" i="0" lang="en" sz="2000" u="none" cap="none" strike="noStrike">
                <a:solidFill>
                  <a:srgbClr val="000000"/>
                </a:solidFill>
                <a:latin typeface="Oswald"/>
                <a:ea typeface="Oswald"/>
                <a:cs typeface="Oswald"/>
                <a:sym typeface="Oswald"/>
              </a:rPr>
              <a:t>&gt; 30M users</a:t>
            </a:r>
            <a:endParaRPr/>
          </a:p>
        </p:txBody>
      </p:sp>
      <p:cxnSp>
        <p:nvCxnSpPr>
          <p:cNvPr id="868" name="Google Shape;868;p164"/>
          <p:cNvCxnSpPr/>
          <p:nvPr/>
        </p:nvCxnSpPr>
        <p:spPr>
          <a:xfrm>
            <a:off x="6882848" y="3727575"/>
            <a:ext cx="1565700" cy="5700"/>
          </a:xfrm>
          <a:prstGeom prst="straightConnector1">
            <a:avLst/>
          </a:prstGeom>
          <a:noFill/>
          <a:ln cap="flat" cmpd="sng" w="19050">
            <a:solidFill>
              <a:srgbClr val="D9D9D9"/>
            </a:solidFill>
            <a:prstDash val="solid"/>
            <a:round/>
            <a:headEnd len="sm" w="sm" type="none"/>
            <a:tailEnd len="sm" w="sm" type="none"/>
          </a:ln>
        </p:spPr>
      </p:cxnSp>
      <p:sp>
        <p:nvSpPr>
          <p:cNvPr id="869" name="Google Shape;869;p164"/>
          <p:cNvSpPr/>
          <p:nvPr/>
        </p:nvSpPr>
        <p:spPr>
          <a:xfrm>
            <a:off x="7571045" y="3354249"/>
            <a:ext cx="189300" cy="189300"/>
          </a:xfrm>
          <a:prstGeom prst="ellipse">
            <a:avLst/>
          </a:prstGeom>
          <a:solidFill>
            <a:srgbClr val="FFC10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0" name="Google Shape;870;p164"/>
          <p:cNvCxnSpPr/>
          <p:nvPr/>
        </p:nvCxnSpPr>
        <p:spPr>
          <a:xfrm>
            <a:off x="6882848" y="4363749"/>
            <a:ext cx="1565700" cy="5700"/>
          </a:xfrm>
          <a:prstGeom prst="straightConnector1">
            <a:avLst/>
          </a:prstGeom>
          <a:noFill/>
          <a:ln cap="flat" cmpd="sng" w="19050">
            <a:solidFill>
              <a:srgbClr val="D9D9D9"/>
            </a:solidFill>
            <a:prstDash val="solid"/>
            <a:round/>
            <a:headEnd len="sm" w="sm" type="none"/>
            <a:tailEnd len="sm" w="sm" type="none"/>
          </a:ln>
        </p:spPr>
      </p:cxnSp>
      <p:sp>
        <p:nvSpPr>
          <p:cNvPr id="871" name="Google Shape;871;p164"/>
          <p:cNvSpPr txBox="1"/>
          <p:nvPr/>
        </p:nvSpPr>
        <p:spPr>
          <a:xfrm>
            <a:off x="2814299" y="3664849"/>
            <a:ext cx="3515400" cy="7926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2000"/>
              <a:buFont typeface="Oswald"/>
              <a:buNone/>
            </a:pPr>
            <a:r>
              <a:rPr b="0" i="0" lang="en" sz="2000" u="none" cap="none" strike="noStrike">
                <a:solidFill>
                  <a:srgbClr val="000000"/>
                </a:solidFill>
                <a:latin typeface="Oswald"/>
                <a:ea typeface="Oswald"/>
                <a:cs typeface="Oswald"/>
                <a:sym typeface="Oswald"/>
              </a:rPr>
              <a:t>Ruby, Go, Python, Microservices</a:t>
            </a:r>
            <a:endParaRPr/>
          </a:p>
        </p:txBody>
      </p:sp>
      <p:cxnSp>
        <p:nvCxnSpPr>
          <p:cNvPr id="872" name="Google Shape;872;p164"/>
          <p:cNvCxnSpPr/>
          <p:nvPr/>
        </p:nvCxnSpPr>
        <p:spPr>
          <a:xfrm>
            <a:off x="2889950" y="3727574"/>
            <a:ext cx="3375300" cy="5700"/>
          </a:xfrm>
          <a:prstGeom prst="straightConnector1">
            <a:avLst/>
          </a:prstGeom>
          <a:noFill/>
          <a:ln cap="flat" cmpd="sng" w="19050">
            <a:solidFill>
              <a:srgbClr val="D9D9D9"/>
            </a:solidFill>
            <a:prstDash val="solid"/>
            <a:round/>
            <a:headEnd len="sm" w="sm" type="none"/>
            <a:tailEnd len="sm" w="sm" type="none"/>
          </a:ln>
        </p:spPr>
      </p:cxnSp>
      <p:sp>
        <p:nvSpPr>
          <p:cNvPr id="873" name="Google Shape;873;p164"/>
          <p:cNvSpPr/>
          <p:nvPr/>
        </p:nvSpPr>
        <p:spPr>
          <a:xfrm>
            <a:off x="4477346" y="3354249"/>
            <a:ext cx="189300" cy="189300"/>
          </a:xfrm>
          <a:prstGeom prst="ellipse">
            <a:avLst/>
          </a:prstGeom>
          <a:solidFill>
            <a:srgbClr val="FFC107"/>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4" name="Google Shape;874;p164"/>
          <p:cNvCxnSpPr/>
          <p:nvPr/>
        </p:nvCxnSpPr>
        <p:spPr>
          <a:xfrm>
            <a:off x="2889950" y="4363749"/>
            <a:ext cx="3375300" cy="5700"/>
          </a:xfrm>
          <a:prstGeom prst="straightConnector1">
            <a:avLst/>
          </a:prstGeom>
          <a:noFill/>
          <a:ln cap="flat" cmpd="sng" w="19050">
            <a:solidFill>
              <a:srgbClr val="D9D9D9"/>
            </a:solidFill>
            <a:prstDash val="solid"/>
            <a:round/>
            <a:headEnd len="sm" w="sm" type="none"/>
            <a:tailEnd len="sm" w="sm" type="none"/>
          </a:ln>
        </p:spPr>
      </p:cxnSp>
      <p:sp>
        <p:nvSpPr>
          <p:cNvPr id="875" name="Google Shape;875;p16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_1">
  <p:cSld name="TITLE_AND_BODY_2_1">
    <p:spTree>
      <p:nvGrpSpPr>
        <p:cNvPr id="876" name="Shape 876"/>
        <p:cNvGrpSpPr/>
        <p:nvPr/>
      </p:nvGrpSpPr>
      <p:grpSpPr>
        <a:xfrm>
          <a:off x="0" y="0"/>
          <a:ext cx="0" cy="0"/>
          <a:chOff x="0" y="0"/>
          <a:chExt cx="0" cy="0"/>
        </a:xfrm>
      </p:grpSpPr>
      <p:sp>
        <p:nvSpPr>
          <p:cNvPr id="877" name="Google Shape;877;p165"/>
          <p:cNvSpPr/>
          <p:nvPr/>
        </p:nvSpPr>
        <p:spPr>
          <a:xfrm>
            <a:off x="4164905" y="134100"/>
            <a:ext cx="5021100" cy="5143500"/>
          </a:xfrm>
          <a:prstGeom prst="rect">
            <a:avLst/>
          </a:prstGeom>
          <a:solidFill>
            <a:srgbClr val="232323">
              <a:alpha val="392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65"/>
          <p:cNvSpPr txBox="1"/>
          <p:nvPr>
            <p:ph idx="1" type="body"/>
          </p:nvPr>
        </p:nvSpPr>
        <p:spPr>
          <a:xfrm>
            <a:off x="4184500" y="1152475"/>
            <a:ext cx="4959600" cy="34164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879" name="Google Shape;879;p165"/>
          <p:cNvSpPr/>
          <p:nvPr/>
        </p:nvSpPr>
        <p:spPr>
          <a:xfrm>
            <a:off x="-4051" y="156574"/>
            <a:ext cx="4169100" cy="1936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65"/>
          <p:cNvSpPr txBox="1"/>
          <p:nvPr>
            <p:ph type="title"/>
          </p:nvPr>
        </p:nvSpPr>
        <p:spPr>
          <a:xfrm>
            <a:off x="255774" y="248924"/>
            <a:ext cx="3859500" cy="18423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pic>
        <p:nvPicPr>
          <p:cNvPr descr="Google Shape;139;p21" id="881" name="Google Shape;881;p165"/>
          <p:cNvPicPr preferRelativeResize="0"/>
          <p:nvPr/>
        </p:nvPicPr>
        <p:blipFill rotWithShape="1">
          <a:blip r:embed="rId2">
            <a:alphaModFix/>
          </a:blip>
          <a:srcRect b="0" l="0" r="0" t="0"/>
          <a:stretch/>
        </p:blipFill>
        <p:spPr>
          <a:xfrm>
            <a:off x="50450" y="248924"/>
            <a:ext cx="189501" cy="189501"/>
          </a:xfrm>
          <a:prstGeom prst="rect">
            <a:avLst/>
          </a:prstGeom>
          <a:noFill/>
          <a:ln>
            <a:noFill/>
          </a:ln>
        </p:spPr>
      </p:pic>
      <p:sp>
        <p:nvSpPr>
          <p:cNvPr id="882" name="Google Shape;882;p165"/>
          <p:cNvSpPr txBox="1"/>
          <p:nvPr>
            <p:ph idx="2" type="body"/>
          </p:nvPr>
        </p:nvSpPr>
        <p:spPr>
          <a:xfrm>
            <a:off x="-26" y="2053625"/>
            <a:ext cx="4184400" cy="34164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883" name="Google Shape;883;p165"/>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p:cSld name="TITLE_AND_BODY_1">
    <p:bg>
      <p:bgPr>
        <a:solidFill>
          <a:srgbClr val="FFFFFF"/>
        </a:solidFill>
      </p:bgPr>
    </p:bg>
    <p:spTree>
      <p:nvGrpSpPr>
        <p:cNvPr id="884" name="Shape 884"/>
        <p:cNvGrpSpPr/>
        <p:nvPr/>
      </p:nvGrpSpPr>
      <p:grpSpPr>
        <a:xfrm>
          <a:off x="0" y="0"/>
          <a:ext cx="0" cy="0"/>
          <a:chOff x="0" y="0"/>
          <a:chExt cx="0" cy="0"/>
        </a:xfrm>
      </p:grpSpPr>
      <p:sp>
        <p:nvSpPr>
          <p:cNvPr id="885" name="Google Shape;885;p166"/>
          <p:cNvSpPr/>
          <p:nvPr/>
        </p:nvSpPr>
        <p:spPr>
          <a:xfrm>
            <a:off x="0" y="-1"/>
            <a:ext cx="9144000" cy="1183200"/>
          </a:xfrm>
          <a:prstGeom prst="rect">
            <a:avLst/>
          </a:prstGeom>
          <a:solidFill>
            <a:srgbClr val="4CAF50"/>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66"/>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887" name="Google Shape;887;p166"/>
          <p:cNvSpPr txBox="1"/>
          <p:nvPr>
            <p:ph idx="1" type="body"/>
          </p:nvPr>
        </p:nvSpPr>
        <p:spPr>
          <a:xfrm>
            <a:off x="311699" y="1270299"/>
            <a:ext cx="8520600" cy="32985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888" name="Google Shape;888;p166"/>
          <p:cNvSpPr/>
          <p:nvPr/>
        </p:nvSpPr>
        <p:spPr>
          <a:xfrm>
            <a:off x="0" y="-1"/>
            <a:ext cx="9144000" cy="141600"/>
          </a:xfrm>
          <a:prstGeom prst="rect">
            <a:avLst/>
          </a:prstGeom>
          <a:solidFill>
            <a:srgbClr val="388E3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53;p23" id="889" name="Google Shape;889;p166"/>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sp>
        <p:nvSpPr>
          <p:cNvPr id="890" name="Google Shape;890;p166"/>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_2">
  <p:cSld name="TITLE_AND_BODY_1_2">
    <p:bg>
      <p:bgPr>
        <a:solidFill>
          <a:srgbClr val="FFFFFF"/>
        </a:solidFill>
      </p:bgPr>
    </p:bg>
    <p:spTree>
      <p:nvGrpSpPr>
        <p:cNvPr id="891" name="Shape 891"/>
        <p:cNvGrpSpPr/>
        <p:nvPr/>
      </p:nvGrpSpPr>
      <p:grpSpPr>
        <a:xfrm>
          <a:off x="0" y="0"/>
          <a:ext cx="0" cy="0"/>
          <a:chOff x="0" y="0"/>
          <a:chExt cx="0" cy="0"/>
        </a:xfrm>
      </p:grpSpPr>
      <p:sp>
        <p:nvSpPr>
          <p:cNvPr id="892" name="Google Shape;892;p167"/>
          <p:cNvSpPr/>
          <p:nvPr/>
        </p:nvSpPr>
        <p:spPr>
          <a:xfrm>
            <a:off x="0" y="-1"/>
            <a:ext cx="9144000" cy="1183200"/>
          </a:xfrm>
          <a:prstGeom prst="rect">
            <a:avLst/>
          </a:prstGeom>
          <a:solidFill>
            <a:srgbClr val="FF5722"/>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67"/>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894" name="Google Shape;894;p167"/>
          <p:cNvSpPr txBox="1"/>
          <p:nvPr>
            <p:ph idx="1" type="body"/>
          </p:nvPr>
        </p:nvSpPr>
        <p:spPr>
          <a:xfrm>
            <a:off x="311699" y="1215013"/>
            <a:ext cx="8520600" cy="34164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895" name="Google Shape;895;p167"/>
          <p:cNvSpPr/>
          <p:nvPr/>
        </p:nvSpPr>
        <p:spPr>
          <a:xfrm>
            <a:off x="0" y="-1"/>
            <a:ext cx="9144000" cy="141600"/>
          </a:xfrm>
          <a:prstGeom prst="rect">
            <a:avLst/>
          </a:prstGeom>
          <a:solidFill>
            <a:srgbClr val="E64A1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61;p24" id="896" name="Google Shape;896;p167"/>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sp>
        <p:nvSpPr>
          <p:cNvPr id="897" name="Google Shape;897;p167"/>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_1">
  <p:cSld name="TITLE_AND_BODY_1_1">
    <p:bg>
      <p:bgPr>
        <a:solidFill>
          <a:srgbClr val="FFFFFF"/>
        </a:solidFill>
      </p:bgPr>
    </p:bg>
    <p:spTree>
      <p:nvGrpSpPr>
        <p:cNvPr id="898" name="Shape 898"/>
        <p:cNvGrpSpPr/>
        <p:nvPr/>
      </p:nvGrpSpPr>
      <p:grpSpPr>
        <a:xfrm>
          <a:off x="0" y="0"/>
          <a:ext cx="0" cy="0"/>
          <a:chOff x="0" y="0"/>
          <a:chExt cx="0" cy="0"/>
        </a:xfrm>
      </p:grpSpPr>
      <p:sp>
        <p:nvSpPr>
          <p:cNvPr id="899" name="Google Shape;899;p168"/>
          <p:cNvSpPr/>
          <p:nvPr/>
        </p:nvSpPr>
        <p:spPr>
          <a:xfrm>
            <a:off x="0" y="-1"/>
            <a:ext cx="9144000" cy="1183200"/>
          </a:xfrm>
          <a:prstGeom prst="rect">
            <a:avLst/>
          </a:prstGeom>
          <a:solidFill>
            <a:srgbClr val="9C27B0"/>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68"/>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01" name="Google Shape;901;p168"/>
          <p:cNvSpPr txBox="1"/>
          <p:nvPr>
            <p:ph idx="1" type="body"/>
          </p:nvPr>
        </p:nvSpPr>
        <p:spPr>
          <a:xfrm>
            <a:off x="311699" y="1270299"/>
            <a:ext cx="8520600" cy="32985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902" name="Google Shape;902;p168"/>
          <p:cNvSpPr/>
          <p:nvPr/>
        </p:nvSpPr>
        <p:spPr>
          <a:xfrm>
            <a:off x="0" y="-1"/>
            <a:ext cx="9144000" cy="141600"/>
          </a:xfrm>
          <a:prstGeom prst="rect">
            <a:avLst/>
          </a:prstGeom>
          <a:solidFill>
            <a:srgbClr val="7B1FA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69;p25" id="903" name="Google Shape;903;p168"/>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sp>
        <p:nvSpPr>
          <p:cNvPr id="904" name="Google Shape;904;p168"/>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3">
  <p:cSld name="TITLE_AND_BODY_3">
    <p:bg>
      <p:bgPr>
        <a:solidFill>
          <a:srgbClr val="FFFFFF"/>
        </a:solidFill>
      </p:bgPr>
    </p:bg>
    <p:spTree>
      <p:nvGrpSpPr>
        <p:cNvPr id="905" name="Shape 905"/>
        <p:cNvGrpSpPr/>
        <p:nvPr/>
      </p:nvGrpSpPr>
      <p:grpSpPr>
        <a:xfrm>
          <a:off x="0" y="0"/>
          <a:ext cx="0" cy="0"/>
          <a:chOff x="0" y="0"/>
          <a:chExt cx="0" cy="0"/>
        </a:xfrm>
      </p:grpSpPr>
      <p:sp>
        <p:nvSpPr>
          <p:cNvPr id="906" name="Google Shape;906;p169"/>
          <p:cNvSpPr txBox="1"/>
          <p:nvPr>
            <p:ph type="title"/>
          </p:nvPr>
        </p:nvSpPr>
        <p:spPr>
          <a:xfrm>
            <a:off x="775125" y="373224"/>
            <a:ext cx="8263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07" name="Google Shape;907;p169"/>
          <p:cNvSpPr txBox="1"/>
          <p:nvPr>
            <p:ph idx="1" type="body"/>
          </p:nvPr>
        </p:nvSpPr>
        <p:spPr>
          <a:xfrm>
            <a:off x="311699" y="1270299"/>
            <a:ext cx="8520600" cy="32985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908" name="Google Shape;908;p169"/>
          <p:cNvSpPr txBox="1"/>
          <p:nvPr>
            <p:ph idx="12" type="sldNum"/>
          </p:nvPr>
        </p:nvSpPr>
        <p:spPr>
          <a:xfrm>
            <a:off x="8702137" y="4718611"/>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_1_1_1_1">
  <p:cSld name="CUSTOM_1_2_2_1_1_1_1_1">
    <p:bg>
      <p:bgPr>
        <a:solidFill>
          <a:srgbClr val="FFFFFF"/>
        </a:solidFill>
      </p:bgPr>
    </p:bg>
    <p:spTree>
      <p:nvGrpSpPr>
        <p:cNvPr id="909" name="Shape 909"/>
        <p:cNvGrpSpPr/>
        <p:nvPr/>
      </p:nvGrpSpPr>
      <p:grpSpPr>
        <a:xfrm>
          <a:off x="0" y="0"/>
          <a:ext cx="0" cy="0"/>
          <a:chOff x="0" y="0"/>
          <a:chExt cx="0" cy="0"/>
        </a:xfrm>
      </p:grpSpPr>
      <p:sp>
        <p:nvSpPr>
          <p:cNvPr id="910" name="Google Shape;910;p170"/>
          <p:cNvSpPr/>
          <p:nvPr/>
        </p:nvSpPr>
        <p:spPr>
          <a:xfrm>
            <a:off x="0" y="0"/>
            <a:ext cx="9144000" cy="5143500"/>
          </a:xfrm>
          <a:prstGeom prst="rect">
            <a:avLst/>
          </a:prstGeom>
          <a:solidFill>
            <a:srgbClr val="21CCA6"/>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70"/>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12" name="Google Shape;912;p17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1" showMasterSp="0">
  <p:cSld name="Photo blank_1">
    <p:spTree>
      <p:nvGrpSpPr>
        <p:cNvPr id="913" name="Shape 913"/>
        <p:cNvGrpSpPr/>
        <p:nvPr/>
      </p:nvGrpSpPr>
      <p:grpSpPr>
        <a:xfrm>
          <a:off x="0" y="0"/>
          <a:ext cx="0" cy="0"/>
          <a:chOff x="0" y="0"/>
          <a:chExt cx="0" cy="0"/>
        </a:xfrm>
      </p:grpSpPr>
      <p:sp>
        <p:nvSpPr>
          <p:cNvPr id="914" name="Google Shape;914;p17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2_1" showMasterSp="0">
  <p:cSld name="Photo blank_2_1">
    <p:bg>
      <p:bgPr>
        <a:solidFill>
          <a:srgbClr val="03A9F4"/>
        </a:solidFill>
      </p:bgPr>
    </p:bg>
    <p:spTree>
      <p:nvGrpSpPr>
        <p:cNvPr id="915" name="Shape 915"/>
        <p:cNvGrpSpPr/>
        <p:nvPr/>
      </p:nvGrpSpPr>
      <p:grpSpPr>
        <a:xfrm>
          <a:off x="0" y="0"/>
          <a:ext cx="0" cy="0"/>
          <a:chOff x="0" y="0"/>
          <a:chExt cx="0" cy="0"/>
        </a:xfrm>
      </p:grpSpPr>
      <p:sp>
        <p:nvSpPr>
          <p:cNvPr id="916" name="Google Shape;916;p172"/>
          <p:cNvSpPr txBox="1"/>
          <p:nvPr>
            <p:ph type="title"/>
          </p:nvPr>
        </p:nvSpPr>
        <p:spPr>
          <a:xfrm>
            <a:off x="311699" y="292624"/>
            <a:ext cx="8520600" cy="88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17" name="Google Shape;917;p17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2_1">
  <p:cSld name="CUSTOM_2_2_1">
    <p:bg>
      <p:bgPr>
        <a:solidFill>
          <a:srgbClr val="FFFFFF"/>
        </a:solidFill>
      </p:bgPr>
    </p:bg>
    <p:spTree>
      <p:nvGrpSpPr>
        <p:cNvPr id="918" name="Shape 918"/>
        <p:cNvGrpSpPr/>
        <p:nvPr/>
      </p:nvGrpSpPr>
      <p:grpSpPr>
        <a:xfrm>
          <a:off x="0" y="0"/>
          <a:ext cx="0" cy="0"/>
          <a:chOff x="0" y="0"/>
          <a:chExt cx="0" cy="0"/>
        </a:xfrm>
      </p:grpSpPr>
      <p:pic>
        <p:nvPicPr>
          <p:cNvPr descr="Google Shape;186;p32" id="919" name="Google Shape;919;p173"/>
          <p:cNvPicPr preferRelativeResize="0"/>
          <p:nvPr/>
        </p:nvPicPr>
        <p:blipFill rotWithShape="1">
          <a:blip r:embed="rId2">
            <a:alphaModFix/>
          </a:blip>
          <a:srcRect b="0" l="0" r="0" t="0"/>
          <a:stretch/>
        </p:blipFill>
        <p:spPr>
          <a:xfrm>
            <a:off x="0" y="2090942"/>
            <a:ext cx="9144000" cy="3052565"/>
          </a:xfrm>
          <a:prstGeom prst="rect">
            <a:avLst/>
          </a:prstGeom>
          <a:noFill/>
          <a:ln>
            <a:noFill/>
          </a:ln>
        </p:spPr>
      </p:pic>
      <p:sp>
        <p:nvSpPr>
          <p:cNvPr id="920" name="Google Shape;920;p173"/>
          <p:cNvSpPr txBox="1"/>
          <p:nvPr>
            <p:ph type="title"/>
          </p:nvPr>
        </p:nvSpPr>
        <p:spPr>
          <a:xfrm>
            <a:off x="895724" y="1659800"/>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21" name="Google Shape;921;p173"/>
          <p:cNvSpPr txBox="1"/>
          <p:nvPr/>
        </p:nvSpPr>
        <p:spPr>
          <a:xfrm>
            <a:off x="900300" y="382774"/>
            <a:ext cx="7343400" cy="6402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SzPts val="3000"/>
              <a:buFont typeface="Roboto"/>
              <a:buNone/>
            </a:pPr>
            <a:r>
              <a:rPr b="1" i="0" lang="en" sz="3000" u="none" cap="none" strike="noStrike">
                <a:solidFill>
                  <a:srgbClr val="FFFFFF"/>
                </a:solidFill>
                <a:latin typeface="Roboto"/>
                <a:ea typeface="Roboto"/>
                <a:cs typeface="Roboto"/>
                <a:sym typeface="Roboto"/>
              </a:rPr>
              <a:t>Questions</a:t>
            </a:r>
            <a:r>
              <a:rPr b="0" i="0" lang="en" sz="1400" u="none" cap="none" strike="noStrike">
                <a:solidFill>
                  <a:srgbClr val="000000"/>
                </a:solidFill>
                <a:latin typeface="Arial"/>
                <a:ea typeface="Arial"/>
                <a:cs typeface="Arial"/>
                <a:sym typeface="Arial"/>
              </a:rPr>
              <a:t> </a:t>
            </a:r>
            <a:r>
              <a:rPr b="1" i="0" lang="en" sz="3000" u="none" cap="none" strike="noStrike">
                <a:solidFill>
                  <a:srgbClr val="FFFFFF"/>
                </a:solidFill>
                <a:latin typeface="Roboto"/>
                <a:ea typeface="Roboto"/>
                <a:cs typeface="Roboto"/>
                <a:sym typeface="Roboto"/>
              </a:rPr>
              <a:t>?</a:t>
            </a:r>
            <a:endParaRPr/>
          </a:p>
        </p:txBody>
      </p:sp>
      <p:sp>
        <p:nvSpPr>
          <p:cNvPr id="922" name="Google Shape;922;p17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p:cSld name="CUSTOM_1_2_1_2_1">
    <p:spTree>
      <p:nvGrpSpPr>
        <p:cNvPr id="96" name="Shape 96"/>
        <p:cNvGrpSpPr/>
        <p:nvPr/>
      </p:nvGrpSpPr>
      <p:grpSpPr>
        <a:xfrm>
          <a:off x="0" y="0"/>
          <a:ext cx="0" cy="0"/>
          <a:chOff x="0" y="0"/>
          <a:chExt cx="0" cy="0"/>
        </a:xfrm>
      </p:grpSpPr>
      <p:sp>
        <p:nvSpPr>
          <p:cNvPr id="97" name="Google Shape;97;p18"/>
          <p:cNvSpPr/>
          <p:nvPr/>
        </p:nvSpPr>
        <p:spPr>
          <a:xfrm>
            <a:off x="-44825" y="0"/>
            <a:ext cx="9188700" cy="5143500"/>
          </a:xfrm>
          <a:prstGeom prst="rect">
            <a:avLst/>
          </a:prstGeom>
          <a:solidFill>
            <a:srgbClr val="445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2116925" y="3523513"/>
            <a:ext cx="3258900" cy="450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3400">
                <a:solidFill>
                  <a:srgbClr val="FFFFFF"/>
                </a:solidFill>
                <a:latin typeface="Roboto Condensed"/>
                <a:ea typeface="Roboto Condensed"/>
                <a:cs typeface="Roboto Condensed"/>
                <a:sym typeface="Roboto Condensed"/>
              </a:rPr>
              <a:t>Yonatan V.Levin</a:t>
            </a:r>
            <a:endParaRPr sz="3400">
              <a:solidFill>
                <a:srgbClr val="FFFFFF"/>
              </a:solidFill>
              <a:latin typeface="Roboto Condensed"/>
              <a:ea typeface="Roboto Condensed"/>
              <a:cs typeface="Roboto Condensed"/>
              <a:sym typeface="Roboto Condensed"/>
            </a:endParaRPr>
          </a:p>
        </p:txBody>
      </p:sp>
      <p:pic>
        <p:nvPicPr>
          <p:cNvPr id="99" name="Google Shape;99;p18"/>
          <p:cNvPicPr preferRelativeResize="0"/>
          <p:nvPr/>
        </p:nvPicPr>
        <p:blipFill>
          <a:blip r:embed="rId2">
            <a:alphaModFix/>
          </a:blip>
          <a:stretch>
            <a:fillRect/>
          </a:stretch>
        </p:blipFill>
        <p:spPr>
          <a:xfrm>
            <a:off x="6408475" y="4093033"/>
            <a:ext cx="341925" cy="341355"/>
          </a:xfrm>
          <a:prstGeom prst="rect">
            <a:avLst/>
          </a:prstGeom>
          <a:noFill/>
          <a:ln>
            <a:noFill/>
          </a:ln>
        </p:spPr>
      </p:pic>
      <p:pic>
        <p:nvPicPr>
          <p:cNvPr id="100" name="Google Shape;100;p18"/>
          <p:cNvPicPr preferRelativeResize="0"/>
          <p:nvPr/>
        </p:nvPicPr>
        <p:blipFill rotWithShape="1">
          <a:blip r:embed="rId3">
            <a:alphaModFix/>
          </a:blip>
          <a:srcRect b="15460" l="5744" r="1007" t="22373"/>
          <a:stretch/>
        </p:blipFill>
        <p:spPr>
          <a:xfrm>
            <a:off x="483325" y="3241113"/>
            <a:ext cx="1507800" cy="1507800"/>
          </a:xfrm>
          <a:prstGeom prst="ellipse">
            <a:avLst/>
          </a:prstGeom>
          <a:noFill/>
          <a:ln>
            <a:noFill/>
          </a:ln>
        </p:spPr>
      </p:pic>
      <p:pic>
        <p:nvPicPr>
          <p:cNvPr id="101" name="Google Shape;101;p18"/>
          <p:cNvPicPr preferRelativeResize="0"/>
          <p:nvPr/>
        </p:nvPicPr>
        <p:blipFill>
          <a:blip r:embed="rId4">
            <a:alphaModFix/>
          </a:blip>
          <a:stretch>
            <a:fillRect/>
          </a:stretch>
        </p:blipFill>
        <p:spPr>
          <a:xfrm>
            <a:off x="6408479" y="3555650"/>
            <a:ext cx="341924" cy="341924"/>
          </a:xfrm>
          <a:prstGeom prst="rect">
            <a:avLst/>
          </a:prstGeom>
          <a:noFill/>
          <a:ln>
            <a:noFill/>
          </a:ln>
        </p:spPr>
      </p:pic>
      <p:sp>
        <p:nvSpPr>
          <p:cNvPr id="102" name="Google Shape;102;p18"/>
          <p:cNvSpPr/>
          <p:nvPr/>
        </p:nvSpPr>
        <p:spPr>
          <a:xfrm>
            <a:off x="6921050" y="3580809"/>
            <a:ext cx="2187000" cy="291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2000">
                <a:solidFill>
                  <a:srgbClr val="FFFFFF"/>
                </a:solidFill>
                <a:latin typeface="Roboto Condensed"/>
                <a:ea typeface="Roboto Condensed"/>
                <a:cs typeface="Roboto Condensed"/>
                <a:sym typeface="Roboto Condensed"/>
              </a:rPr>
              <a:t>levin.yonatan</a:t>
            </a:r>
            <a:endParaRPr sz="2000">
              <a:solidFill>
                <a:srgbClr val="FFFFFF"/>
              </a:solidFill>
              <a:latin typeface="Roboto Condensed"/>
              <a:ea typeface="Roboto Condensed"/>
              <a:cs typeface="Roboto Condensed"/>
              <a:sym typeface="Roboto Condensed"/>
            </a:endParaRPr>
          </a:p>
        </p:txBody>
      </p:sp>
      <p:sp>
        <p:nvSpPr>
          <p:cNvPr id="103" name="Google Shape;103;p18"/>
          <p:cNvSpPr/>
          <p:nvPr/>
        </p:nvSpPr>
        <p:spPr>
          <a:xfrm>
            <a:off x="6960250" y="4117913"/>
            <a:ext cx="1105800" cy="2916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2000">
                <a:solidFill>
                  <a:srgbClr val="FFFFFF"/>
                </a:solidFill>
                <a:latin typeface="Roboto Condensed"/>
                <a:ea typeface="Roboto Condensed"/>
                <a:cs typeface="Roboto Condensed"/>
                <a:sym typeface="Roboto Condensed"/>
              </a:rPr>
              <a:t>parahall</a:t>
            </a:r>
            <a:endParaRPr sz="2000">
              <a:solidFill>
                <a:srgbClr val="FFFFFF"/>
              </a:solidFill>
              <a:latin typeface="Roboto Condensed"/>
              <a:ea typeface="Roboto Condensed"/>
              <a:cs typeface="Roboto Condensed"/>
              <a:sym typeface="Roboto Condensed"/>
            </a:endParaRPr>
          </a:p>
        </p:txBody>
      </p:sp>
      <p:sp>
        <p:nvSpPr>
          <p:cNvPr id="104" name="Google Shape;104;p18"/>
          <p:cNvSpPr/>
          <p:nvPr/>
        </p:nvSpPr>
        <p:spPr>
          <a:xfrm>
            <a:off x="2519638" y="4114949"/>
            <a:ext cx="3996900" cy="495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1600">
                <a:solidFill>
                  <a:srgbClr val="FFFFFF"/>
                </a:solidFill>
                <a:latin typeface="Roboto Condensed"/>
                <a:ea typeface="Roboto Condensed"/>
                <a:cs typeface="Roboto Condensed"/>
                <a:sym typeface="Roboto Condensed"/>
              </a:rPr>
              <a:t>Google Developer Expert</a:t>
            </a:r>
            <a:endParaRPr sz="1600">
              <a:solidFill>
                <a:srgbClr val="FFFFFF"/>
              </a:solidFill>
              <a:latin typeface="Roboto Condensed"/>
              <a:ea typeface="Roboto Condensed"/>
              <a:cs typeface="Roboto Condensed"/>
              <a:sym typeface="Roboto Condensed"/>
            </a:endParaRPr>
          </a:p>
        </p:txBody>
      </p:sp>
      <p:pic>
        <p:nvPicPr>
          <p:cNvPr id="105" name="Google Shape;105;p18"/>
          <p:cNvPicPr preferRelativeResize="0"/>
          <p:nvPr/>
        </p:nvPicPr>
        <p:blipFill rotWithShape="1">
          <a:blip r:embed="rId5">
            <a:alphaModFix/>
          </a:blip>
          <a:srcRect b="23087" l="0" r="75161" t="9933"/>
          <a:stretch/>
        </p:blipFill>
        <p:spPr>
          <a:xfrm>
            <a:off x="2116925" y="4056762"/>
            <a:ext cx="242950" cy="291540"/>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_1_1_1">
  <p:cSld name="TITLE_AND_BODY_2_1_1_1">
    <p:spTree>
      <p:nvGrpSpPr>
        <p:cNvPr id="923" name="Shape 923"/>
        <p:cNvGrpSpPr/>
        <p:nvPr/>
      </p:nvGrpSpPr>
      <p:grpSpPr>
        <a:xfrm>
          <a:off x="0" y="0"/>
          <a:ext cx="0" cy="0"/>
          <a:chOff x="0" y="0"/>
          <a:chExt cx="0" cy="0"/>
        </a:xfrm>
      </p:grpSpPr>
      <p:sp>
        <p:nvSpPr>
          <p:cNvPr id="924" name="Google Shape;924;p174"/>
          <p:cNvSpPr/>
          <p:nvPr/>
        </p:nvSpPr>
        <p:spPr>
          <a:xfrm>
            <a:off x="5719474" y="134100"/>
            <a:ext cx="3466500" cy="5143500"/>
          </a:xfrm>
          <a:prstGeom prst="rect">
            <a:avLst/>
          </a:prstGeom>
          <a:solidFill>
            <a:srgbClr val="232323">
              <a:alpha val="392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74"/>
          <p:cNvSpPr txBox="1"/>
          <p:nvPr>
            <p:ph idx="1" type="body"/>
          </p:nvPr>
        </p:nvSpPr>
        <p:spPr>
          <a:xfrm>
            <a:off x="5719474" y="1152475"/>
            <a:ext cx="3424500" cy="39909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192;p33" id="926" name="Google Shape;926;p174"/>
          <p:cNvPicPr preferRelativeResize="0"/>
          <p:nvPr/>
        </p:nvPicPr>
        <p:blipFill rotWithShape="1">
          <a:blip r:embed="rId2">
            <a:alphaModFix/>
          </a:blip>
          <a:srcRect b="0" l="34320" r="307" t="0"/>
          <a:stretch/>
        </p:blipFill>
        <p:spPr>
          <a:xfrm flipH="1" rot="-5400000">
            <a:off x="1868471" y="-1761203"/>
            <a:ext cx="1964274" cy="5736677"/>
          </a:xfrm>
          <a:prstGeom prst="rect">
            <a:avLst/>
          </a:prstGeom>
          <a:noFill/>
          <a:ln>
            <a:noFill/>
          </a:ln>
        </p:spPr>
      </p:pic>
      <p:sp>
        <p:nvSpPr>
          <p:cNvPr id="927" name="Google Shape;927;p174"/>
          <p:cNvSpPr txBox="1"/>
          <p:nvPr>
            <p:ph type="title"/>
          </p:nvPr>
        </p:nvSpPr>
        <p:spPr>
          <a:xfrm>
            <a:off x="255774" y="248924"/>
            <a:ext cx="5463600" cy="18423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28" name="Google Shape;928;p174"/>
          <p:cNvSpPr txBox="1"/>
          <p:nvPr>
            <p:ph idx="2" type="body"/>
          </p:nvPr>
        </p:nvSpPr>
        <p:spPr>
          <a:xfrm>
            <a:off x="-26" y="2053625"/>
            <a:ext cx="5719500" cy="30900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196;p33" id="929" name="Google Shape;929;p174"/>
          <p:cNvPicPr preferRelativeResize="0"/>
          <p:nvPr/>
        </p:nvPicPr>
        <p:blipFill rotWithShape="1">
          <a:blip r:embed="rId3">
            <a:alphaModFix/>
          </a:blip>
          <a:srcRect b="0" l="0" r="0" t="0"/>
          <a:stretch/>
        </p:blipFill>
        <p:spPr>
          <a:xfrm rot="10800000">
            <a:off x="-25" y="2082500"/>
            <a:ext cx="5719502" cy="114376"/>
          </a:xfrm>
          <a:prstGeom prst="rect">
            <a:avLst/>
          </a:prstGeom>
          <a:noFill/>
          <a:ln>
            <a:noFill/>
          </a:ln>
        </p:spPr>
      </p:pic>
      <p:sp>
        <p:nvSpPr>
          <p:cNvPr id="930" name="Google Shape;930;p174"/>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2">
  <p:cSld name="BLANK_1_2">
    <p:bg>
      <p:bgPr>
        <a:solidFill>
          <a:srgbClr val="FFFFFF"/>
        </a:solidFill>
      </p:bgPr>
    </p:bg>
    <p:spTree>
      <p:nvGrpSpPr>
        <p:cNvPr id="931" name="Shape 931"/>
        <p:cNvGrpSpPr/>
        <p:nvPr/>
      </p:nvGrpSpPr>
      <p:grpSpPr>
        <a:xfrm>
          <a:off x="0" y="0"/>
          <a:ext cx="0" cy="0"/>
          <a:chOff x="0" y="0"/>
          <a:chExt cx="0" cy="0"/>
        </a:xfrm>
      </p:grpSpPr>
      <p:sp>
        <p:nvSpPr>
          <p:cNvPr id="932" name="Google Shape;932;p175"/>
          <p:cNvSpPr/>
          <p:nvPr/>
        </p:nvSpPr>
        <p:spPr>
          <a:xfrm>
            <a:off x="0" y="-7226"/>
            <a:ext cx="9144000" cy="5192100"/>
          </a:xfrm>
          <a:prstGeom prst="rect">
            <a:avLst/>
          </a:prstGeom>
          <a:solidFill>
            <a:srgbClr val="E8E8E8"/>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75"/>
          <p:cNvSpPr txBox="1"/>
          <p:nvPr>
            <p:ph type="title"/>
          </p:nvPr>
        </p:nvSpPr>
        <p:spPr>
          <a:xfrm>
            <a:off x="136799" y="157824"/>
            <a:ext cx="86955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434343"/>
              </a:buClr>
              <a:buSzPts val="3000"/>
              <a:buFont typeface="Roboto"/>
              <a:buNone/>
              <a:defRPr b="1"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34" name="Google Shape;934;p175"/>
          <p:cNvSpPr txBox="1"/>
          <p:nvPr>
            <p:ph idx="1" type="body"/>
          </p:nvPr>
        </p:nvSpPr>
        <p:spPr>
          <a:xfrm>
            <a:off x="136799" y="845500"/>
            <a:ext cx="8870400" cy="42189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434343"/>
              </a:buClr>
              <a:buSzPts val="1600"/>
              <a:buFont typeface="Helvetica Neue"/>
              <a:buChar char="●"/>
              <a:defRPr b="1" i="0" sz="1600" u="none" cap="none" strike="noStrike">
                <a:solidFill>
                  <a:srgbClr val="434343"/>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434343"/>
              </a:buClr>
              <a:buSzPts val="1600"/>
              <a:buFont typeface="Helvetica Neue"/>
              <a:buChar char="○"/>
              <a:defRPr b="1" i="0" sz="1600" u="none" cap="none" strike="noStrike">
                <a:solidFill>
                  <a:srgbClr val="434343"/>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434343"/>
              </a:buClr>
              <a:buSzPts val="1600"/>
              <a:buFont typeface="Helvetica Neue"/>
              <a:buChar char="■"/>
              <a:defRPr b="1" i="0" sz="1600" u="none" cap="none" strike="noStrike">
                <a:solidFill>
                  <a:srgbClr val="434343"/>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434343"/>
              </a:buClr>
              <a:buSzPts val="1600"/>
              <a:buFont typeface="Helvetica Neue"/>
              <a:buChar char="●"/>
              <a:defRPr b="1" i="0" sz="1600" u="none" cap="none" strike="noStrike">
                <a:solidFill>
                  <a:srgbClr val="434343"/>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434343"/>
              </a:buClr>
              <a:buSzPts val="1600"/>
              <a:buFont typeface="Helvetica Neue"/>
              <a:buChar char="○"/>
              <a:defRPr b="1" i="0" sz="1600" u="none" cap="none" strike="noStrike">
                <a:solidFill>
                  <a:srgbClr val="434343"/>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935" name="Google Shape;935;p175"/>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4">
  <p:cSld name="CUSTOM_1_4">
    <p:bg>
      <p:bgPr>
        <a:solidFill>
          <a:srgbClr val="FFFFFF"/>
        </a:solidFill>
      </p:bgPr>
    </p:bg>
    <p:spTree>
      <p:nvGrpSpPr>
        <p:cNvPr id="936" name="Shape 936"/>
        <p:cNvGrpSpPr/>
        <p:nvPr/>
      </p:nvGrpSpPr>
      <p:grpSpPr>
        <a:xfrm>
          <a:off x="0" y="0"/>
          <a:ext cx="0" cy="0"/>
          <a:chOff x="0" y="0"/>
          <a:chExt cx="0" cy="0"/>
        </a:xfrm>
      </p:grpSpPr>
      <p:sp>
        <p:nvSpPr>
          <p:cNvPr id="937" name="Google Shape;937;p176"/>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17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4">
  <p:cSld name="TITLE_AND_BODY_4">
    <p:bg>
      <p:bgPr>
        <a:solidFill>
          <a:srgbClr val="FFFFFF"/>
        </a:solidFill>
      </p:bgPr>
    </p:bg>
    <p:spTree>
      <p:nvGrpSpPr>
        <p:cNvPr id="939" name="Shape 939"/>
        <p:cNvGrpSpPr/>
        <p:nvPr/>
      </p:nvGrpSpPr>
      <p:grpSpPr>
        <a:xfrm>
          <a:off x="0" y="0"/>
          <a:ext cx="0" cy="0"/>
          <a:chOff x="0" y="0"/>
          <a:chExt cx="0" cy="0"/>
        </a:xfrm>
      </p:grpSpPr>
      <p:sp>
        <p:nvSpPr>
          <p:cNvPr id="940" name="Google Shape;940;p177"/>
          <p:cNvSpPr txBox="1"/>
          <p:nvPr>
            <p:ph type="title"/>
          </p:nvPr>
        </p:nvSpPr>
        <p:spPr>
          <a:xfrm>
            <a:off x="457200" y="205978"/>
            <a:ext cx="8229600" cy="8574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41" name="Google Shape;941;p177"/>
          <p:cNvSpPr txBox="1"/>
          <p:nvPr>
            <p:ph idx="1" type="body"/>
          </p:nvPr>
        </p:nvSpPr>
        <p:spPr>
          <a:xfrm>
            <a:off x="457200" y="1200150"/>
            <a:ext cx="8229600" cy="37257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207;p36" id="942" name="Google Shape;942;p177"/>
          <p:cNvPicPr preferRelativeResize="0"/>
          <p:nvPr/>
        </p:nvPicPr>
        <p:blipFill rotWithShape="1">
          <a:blip r:embed="rId2">
            <a:alphaModFix/>
          </a:blip>
          <a:srcRect b="0" l="0" r="0" t="0"/>
          <a:stretch/>
        </p:blipFill>
        <p:spPr>
          <a:xfrm>
            <a:off x="7996187" y="2933700"/>
            <a:ext cx="1147801" cy="2209800"/>
          </a:xfrm>
          <a:prstGeom prst="rect">
            <a:avLst/>
          </a:prstGeom>
          <a:noFill/>
          <a:ln>
            <a:noFill/>
          </a:ln>
        </p:spPr>
      </p:pic>
      <p:sp>
        <p:nvSpPr>
          <p:cNvPr id="943" name="Google Shape;943;p17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5">
  <p:cSld name="TITLE_AND_BODY_5">
    <p:bg>
      <p:bgPr>
        <a:solidFill>
          <a:srgbClr val="FFFFFF"/>
        </a:solidFill>
      </p:bgPr>
    </p:bg>
    <p:spTree>
      <p:nvGrpSpPr>
        <p:cNvPr id="944" name="Shape 944"/>
        <p:cNvGrpSpPr/>
        <p:nvPr/>
      </p:nvGrpSpPr>
      <p:grpSpPr>
        <a:xfrm>
          <a:off x="0" y="0"/>
          <a:ext cx="0" cy="0"/>
          <a:chOff x="0" y="0"/>
          <a:chExt cx="0" cy="0"/>
        </a:xfrm>
      </p:grpSpPr>
      <p:sp>
        <p:nvSpPr>
          <p:cNvPr id="945" name="Google Shape;945;p178"/>
          <p:cNvSpPr txBox="1"/>
          <p:nvPr>
            <p:ph type="title"/>
          </p:nvPr>
        </p:nvSpPr>
        <p:spPr>
          <a:xfrm>
            <a:off x="457200" y="205978"/>
            <a:ext cx="8229600" cy="8574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46" name="Google Shape;946;p178"/>
          <p:cNvSpPr txBox="1"/>
          <p:nvPr>
            <p:ph idx="1" type="body"/>
          </p:nvPr>
        </p:nvSpPr>
        <p:spPr>
          <a:xfrm>
            <a:off x="457200" y="1200150"/>
            <a:ext cx="8229600" cy="37257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211;p37" id="947" name="Google Shape;947;p178"/>
          <p:cNvPicPr preferRelativeResize="0"/>
          <p:nvPr/>
        </p:nvPicPr>
        <p:blipFill rotWithShape="1">
          <a:blip r:embed="rId2">
            <a:alphaModFix/>
          </a:blip>
          <a:srcRect b="0" l="0" r="0" t="0"/>
          <a:stretch/>
        </p:blipFill>
        <p:spPr>
          <a:xfrm>
            <a:off x="7996187" y="2933700"/>
            <a:ext cx="1147801" cy="2209800"/>
          </a:xfrm>
          <a:prstGeom prst="rect">
            <a:avLst/>
          </a:prstGeom>
          <a:noFill/>
          <a:ln>
            <a:noFill/>
          </a:ln>
        </p:spPr>
      </p:pic>
      <p:sp>
        <p:nvSpPr>
          <p:cNvPr id="948" name="Google Shape;948;p17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5">
  <p:cSld name="BLANK_1_5">
    <p:bg>
      <p:bgPr>
        <a:solidFill>
          <a:srgbClr val="FFFFFF"/>
        </a:solidFill>
      </p:bgPr>
    </p:bg>
    <p:spTree>
      <p:nvGrpSpPr>
        <p:cNvPr id="949" name="Shape 949"/>
        <p:cNvGrpSpPr/>
        <p:nvPr/>
      </p:nvGrpSpPr>
      <p:grpSpPr>
        <a:xfrm>
          <a:off x="0" y="0"/>
          <a:ext cx="0" cy="0"/>
          <a:chOff x="0" y="0"/>
          <a:chExt cx="0" cy="0"/>
        </a:xfrm>
      </p:grpSpPr>
      <p:sp>
        <p:nvSpPr>
          <p:cNvPr id="950" name="Google Shape;950;p179"/>
          <p:cNvSpPr/>
          <p:nvPr/>
        </p:nvSpPr>
        <p:spPr>
          <a:xfrm>
            <a:off x="0" y="-7226"/>
            <a:ext cx="9144000" cy="5143500"/>
          </a:xfrm>
          <a:prstGeom prst="rect">
            <a:avLst/>
          </a:prstGeom>
          <a:solidFill>
            <a:srgbClr val="29313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7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2" showMasterSp="0">
  <p:cSld name="Photo blank_2 2">
    <p:bg>
      <p:bgPr>
        <a:solidFill>
          <a:srgbClr val="222222"/>
        </a:solidFill>
      </p:bgPr>
    </p:bg>
    <p:spTree>
      <p:nvGrpSpPr>
        <p:cNvPr id="952" name="Shape 952"/>
        <p:cNvGrpSpPr/>
        <p:nvPr/>
      </p:nvGrpSpPr>
      <p:grpSpPr>
        <a:xfrm>
          <a:off x="0" y="0"/>
          <a:ext cx="0" cy="0"/>
          <a:chOff x="0" y="0"/>
          <a:chExt cx="0" cy="0"/>
        </a:xfrm>
      </p:grpSpPr>
      <p:sp>
        <p:nvSpPr>
          <p:cNvPr id="953" name="Google Shape;953;p18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5">
  <p:cSld name="CUSTOM_1_5">
    <p:bg>
      <p:bgPr>
        <a:solidFill>
          <a:srgbClr val="FFFFFF"/>
        </a:solidFill>
      </p:bgPr>
    </p:bg>
    <p:spTree>
      <p:nvGrpSpPr>
        <p:cNvPr id="954" name="Shape 954"/>
        <p:cNvGrpSpPr/>
        <p:nvPr/>
      </p:nvGrpSpPr>
      <p:grpSpPr>
        <a:xfrm>
          <a:off x="0" y="0"/>
          <a:ext cx="0" cy="0"/>
          <a:chOff x="0" y="0"/>
          <a:chExt cx="0" cy="0"/>
        </a:xfrm>
      </p:grpSpPr>
      <p:sp>
        <p:nvSpPr>
          <p:cNvPr id="955" name="Google Shape;955;p181"/>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8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bg>
      <p:bgPr>
        <a:solidFill>
          <a:srgbClr val="FFFFFF"/>
        </a:solidFill>
      </p:bgPr>
    </p:bg>
    <p:spTree>
      <p:nvGrpSpPr>
        <p:cNvPr id="957" name="Shape 957"/>
        <p:cNvGrpSpPr/>
        <p:nvPr/>
      </p:nvGrpSpPr>
      <p:grpSpPr>
        <a:xfrm>
          <a:off x="0" y="0"/>
          <a:ext cx="0" cy="0"/>
          <a:chOff x="0" y="0"/>
          <a:chExt cx="0" cy="0"/>
        </a:xfrm>
      </p:grpSpPr>
      <p:sp>
        <p:nvSpPr>
          <p:cNvPr id="958" name="Google Shape;958;p182"/>
          <p:cNvSpPr txBox="1"/>
          <p:nvPr>
            <p:ph type="title"/>
          </p:nvPr>
        </p:nvSpPr>
        <p:spPr>
          <a:xfrm>
            <a:off x="685800" y="1583342"/>
            <a:ext cx="7772400" cy="1159800"/>
          </a:xfrm>
          <a:prstGeom prst="rect">
            <a:avLst/>
          </a:prstGeom>
          <a:noFill/>
          <a:ln>
            <a:noFill/>
          </a:ln>
        </p:spPr>
        <p:txBody>
          <a:bodyPr anchorCtr="0" anchor="t" bIns="91400" lIns="91400" spcFirstLastPara="1" rIns="91400" wrap="square" tIns="91400"/>
          <a:lstStyle>
            <a:lvl1pPr lvl="0" marR="0" rtl="0" algn="ctr">
              <a:lnSpc>
                <a:spcPct val="100000"/>
              </a:lnSpc>
              <a:spcBef>
                <a:spcPts val="0"/>
              </a:spcBef>
              <a:spcAft>
                <a:spcPts val="0"/>
              </a:spcAft>
              <a:buClr>
                <a:srgbClr val="FFFFFF"/>
              </a:buClr>
              <a:buSzPts val="4800"/>
              <a:buFont typeface="Roboto"/>
              <a:buNone/>
              <a:defRPr b="1"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59" name="Google Shape;959;p182"/>
          <p:cNvSpPr txBox="1"/>
          <p:nvPr>
            <p:ph idx="1" type="body"/>
          </p:nvPr>
        </p:nvSpPr>
        <p:spPr>
          <a:xfrm>
            <a:off x="685800" y="2840053"/>
            <a:ext cx="7772400" cy="784800"/>
          </a:xfrm>
          <a:prstGeom prst="rect">
            <a:avLst/>
          </a:prstGeom>
          <a:noFill/>
          <a:ln>
            <a:noFill/>
          </a:ln>
        </p:spPr>
        <p:txBody>
          <a:bodyPr anchorCtr="0" anchor="ctr" bIns="91400" lIns="91400" spcFirstLastPara="1" rIns="91400" wrap="square" tIns="91400"/>
          <a:lstStyle>
            <a:lvl1pPr indent="-228600" lvl="0" marL="457200" marR="0" rtl="0" algn="ctr">
              <a:lnSpc>
                <a:spcPct val="115000"/>
              </a:lnSpc>
              <a:spcBef>
                <a:spcPts val="0"/>
              </a:spcBef>
              <a:spcAft>
                <a:spcPts val="0"/>
              </a:spcAft>
              <a:buClr>
                <a:srgbClr val="585858"/>
              </a:buClr>
              <a:buSzPts val="2400"/>
              <a:buFont typeface="Helvetica Neue"/>
              <a:buNone/>
              <a:defRPr b="0" i="0" sz="2400" u="none" cap="none" strike="noStrike">
                <a:solidFill>
                  <a:srgbClr val="585858"/>
                </a:solidFill>
                <a:latin typeface="Roboto"/>
                <a:ea typeface="Roboto"/>
                <a:cs typeface="Roboto"/>
                <a:sym typeface="Roboto"/>
              </a:defRPr>
            </a:lvl1pPr>
            <a:lvl2pPr indent="-228600" lvl="1" marL="914400" marR="0" rtl="0" algn="ctr">
              <a:lnSpc>
                <a:spcPct val="115000"/>
              </a:lnSpc>
              <a:spcBef>
                <a:spcPts val="0"/>
              </a:spcBef>
              <a:spcAft>
                <a:spcPts val="0"/>
              </a:spcAft>
              <a:buClr>
                <a:srgbClr val="585858"/>
              </a:buClr>
              <a:buSzPts val="2400"/>
              <a:buFont typeface="Helvetica Neue"/>
              <a:buNone/>
              <a:defRPr b="0" i="0" sz="2400" u="none" cap="none" strike="noStrike">
                <a:solidFill>
                  <a:srgbClr val="585858"/>
                </a:solidFill>
                <a:latin typeface="Roboto"/>
                <a:ea typeface="Roboto"/>
                <a:cs typeface="Roboto"/>
                <a:sym typeface="Roboto"/>
              </a:defRPr>
            </a:lvl2pPr>
            <a:lvl3pPr indent="-228600" lvl="2" marL="1371600" marR="0" rtl="0" algn="ctr">
              <a:lnSpc>
                <a:spcPct val="115000"/>
              </a:lnSpc>
              <a:spcBef>
                <a:spcPts val="0"/>
              </a:spcBef>
              <a:spcAft>
                <a:spcPts val="0"/>
              </a:spcAft>
              <a:buClr>
                <a:srgbClr val="585858"/>
              </a:buClr>
              <a:buSzPts val="2400"/>
              <a:buFont typeface="Helvetica Neue"/>
              <a:buNone/>
              <a:defRPr b="0" i="0" sz="2400" u="none" cap="none" strike="noStrike">
                <a:solidFill>
                  <a:srgbClr val="585858"/>
                </a:solidFill>
                <a:latin typeface="Roboto"/>
                <a:ea typeface="Roboto"/>
                <a:cs typeface="Roboto"/>
                <a:sym typeface="Roboto"/>
              </a:defRPr>
            </a:lvl3pPr>
            <a:lvl4pPr indent="-228600" lvl="3" marL="1828800" marR="0" rtl="0" algn="ctr">
              <a:lnSpc>
                <a:spcPct val="115000"/>
              </a:lnSpc>
              <a:spcBef>
                <a:spcPts val="0"/>
              </a:spcBef>
              <a:spcAft>
                <a:spcPts val="0"/>
              </a:spcAft>
              <a:buClr>
                <a:srgbClr val="585858"/>
              </a:buClr>
              <a:buSzPts val="2400"/>
              <a:buFont typeface="Helvetica Neue"/>
              <a:buNone/>
              <a:defRPr b="0" i="0" sz="2400" u="none" cap="none" strike="noStrike">
                <a:solidFill>
                  <a:srgbClr val="585858"/>
                </a:solidFill>
                <a:latin typeface="Roboto"/>
                <a:ea typeface="Roboto"/>
                <a:cs typeface="Roboto"/>
                <a:sym typeface="Roboto"/>
              </a:defRPr>
            </a:lvl4pPr>
            <a:lvl5pPr indent="-228600" lvl="4" marL="2286000" marR="0" rtl="0" algn="ctr">
              <a:lnSpc>
                <a:spcPct val="115000"/>
              </a:lnSpc>
              <a:spcBef>
                <a:spcPts val="0"/>
              </a:spcBef>
              <a:spcAft>
                <a:spcPts val="0"/>
              </a:spcAft>
              <a:buClr>
                <a:srgbClr val="585858"/>
              </a:buClr>
              <a:buSzPts val="2400"/>
              <a:buFont typeface="Helvetica Neue"/>
              <a:buNone/>
              <a:defRPr b="0" i="0" sz="2400" u="none" cap="none" strike="noStrike">
                <a:solidFill>
                  <a:srgbClr val="585858"/>
                </a:solidFill>
                <a:latin typeface="Roboto"/>
                <a:ea typeface="Roboto"/>
                <a:cs typeface="Roboto"/>
                <a:sym typeface="Roboto"/>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222;p42" id="960" name="Google Shape;960;p182"/>
          <p:cNvPicPr preferRelativeResize="0"/>
          <p:nvPr/>
        </p:nvPicPr>
        <p:blipFill rotWithShape="1">
          <a:blip r:embed="rId2">
            <a:alphaModFix/>
          </a:blip>
          <a:srcRect b="0" l="0" r="0" t="0"/>
          <a:stretch/>
        </p:blipFill>
        <p:spPr>
          <a:xfrm>
            <a:off x="7996187" y="2933700"/>
            <a:ext cx="1147801" cy="2209800"/>
          </a:xfrm>
          <a:prstGeom prst="rect">
            <a:avLst/>
          </a:prstGeom>
          <a:noFill/>
          <a:ln>
            <a:noFill/>
          </a:ln>
        </p:spPr>
      </p:pic>
      <p:sp>
        <p:nvSpPr>
          <p:cNvPr id="961" name="Google Shape;961;p18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6">
  <p:cSld name="TITLE_AND_BODY_6">
    <p:bg>
      <p:bgPr>
        <a:solidFill>
          <a:srgbClr val="FFFFFF"/>
        </a:solidFill>
      </p:bgPr>
    </p:bg>
    <p:spTree>
      <p:nvGrpSpPr>
        <p:cNvPr id="962" name="Shape 962"/>
        <p:cNvGrpSpPr/>
        <p:nvPr/>
      </p:nvGrpSpPr>
      <p:grpSpPr>
        <a:xfrm>
          <a:off x="0" y="0"/>
          <a:ext cx="0" cy="0"/>
          <a:chOff x="0" y="0"/>
          <a:chExt cx="0" cy="0"/>
        </a:xfrm>
      </p:grpSpPr>
      <p:sp>
        <p:nvSpPr>
          <p:cNvPr id="963" name="Google Shape;963;p183"/>
          <p:cNvSpPr txBox="1"/>
          <p:nvPr>
            <p:ph type="title"/>
          </p:nvPr>
        </p:nvSpPr>
        <p:spPr>
          <a:xfrm>
            <a:off x="457200" y="205978"/>
            <a:ext cx="8229600" cy="8574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64" name="Google Shape;964;p183"/>
          <p:cNvSpPr txBox="1"/>
          <p:nvPr>
            <p:ph idx="1" type="body"/>
          </p:nvPr>
        </p:nvSpPr>
        <p:spPr>
          <a:xfrm>
            <a:off x="457200" y="1200150"/>
            <a:ext cx="8229600" cy="37257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226;p43" id="965" name="Google Shape;965;p183"/>
          <p:cNvPicPr preferRelativeResize="0"/>
          <p:nvPr/>
        </p:nvPicPr>
        <p:blipFill rotWithShape="1">
          <a:blip r:embed="rId2">
            <a:alphaModFix/>
          </a:blip>
          <a:srcRect b="0" l="0" r="0" t="0"/>
          <a:stretch/>
        </p:blipFill>
        <p:spPr>
          <a:xfrm>
            <a:off x="7996187" y="2933700"/>
            <a:ext cx="1147801" cy="2209800"/>
          </a:xfrm>
          <a:prstGeom prst="rect">
            <a:avLst/>
          </a:prstGeom>
          <a:noFill/>
          <a:ln>
            <a:noFill/>
          </a:ln>
        </p:spPr>
      </p:pic>
      <p:sp>
        <p:nvSpPr>
          <p:cNvPr id="966" name="Google Shape;966;p18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1_1_2">
    <p:spTree>
      <p:nvGrpSpPr>
        <p:cNvPr id="106" name="Shape 106"/>
        <p:cNvGrpSpPr/>
        <p:nvPr/>
      </p:nvGrpSpPr>
      <p:grpSpPr>
        <a:xfrm>
          <a:off x="0" y="0"/>
          <a:ext cx="0" cy="0"/>
          <a:chOff x="0" y="0"/>
          <a:chExt cx="0" cy="0"/>
        </a:xfrm>
      </p:grpSpPr>
      <p:sp>
        <p:nvSpPr>
          <p:cNvPr id="107" name="Google Shape;107;p1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ogether_with_google_developers.png" id="108" name="Google Shape;108;p19"/>
          <p:cNvPicPr preferRelativeResize="0"/>
          <p:nvPr/>
        </p:nvPicPr>
        <p:blipFill rotWithShape="1">
          <a:blip r:embed="rId2">
            <a:alphaModFix/>
          </a:blip>
          <a:srcRect b="0" l="0" r="793" t="0"/>
          <a:stretch/>
        </p:blipFill>
        <p:spPr>
          <a:xfrm>
            <a:off x="4443300" y="719175"/>
            <a:ext cx="4700700" cy="1495875"/>
          </a:xfrm>
          <a:prstGeom prst="rect">
            <a:avLst/>
          </a:prstGeom>
          <a:noFill/>
          <a:ln>
            <a:noFill/>
          </a:ln>
        </p:spPr>
      </p:pic>
      <p:pic>
        <p:nvPicPr>
          <p:cNvPr descr="logo.png" id="109" name="Google Shape;109;p19"/>
          <p:cNvPicPr preferRelativeResize="0"/>
          <p:nvPr/>
        </p:nvPicPr>
        <p:blipFill>
          <a:blip r:embed="rId3">
            <a:alphaModFix/>
          </a:blip>
          <a:stretch>
            <a:fillRect/>
          </a:stretch>
        </p:blipFill>
        <p:spPr>
          <a:xfrm>
            <a:off x="410013" y="240925"/>
            <a:ext cx="3973875" cy="2452375"/>
          </a:xfrm>
          <a:prstGeom prst="rect">
            <a:avLst/>
          </a:prstGeom>
          <a:noFill/>
          <a:ln>
            <a:noFill/>
          </a:ln>
        </p:spPr>
      </p:pic>
      <p:sp>
        <p:nvSpPr>
          <p:cNvPr id="110" name="Google Shape;110;p19"/>
          <p:cNvSpPr txBox="1"/>
          <p:nvPr/>
        </p:nvSpPr>
        <p:spPr>
          <a:xfrm>
            <a:off x="595675" y="3853342"/>
            <a:ext cx="32997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swald"/>
                <a:ea typeface="Oswald"/>
                <a:cs typeface="Oswald"/>
                <a:sym typeface="Oswald"/>
              </a:rPr>
              <a:t>&gt; 1300 members</a:t>
            </a:r>
            <a:endParaRPr sz="2000">
              <a:solidFill>
                <a:schemeClr val="dk1"/>
              </a:solidFill>
              <a:latin typeface="Oswald"/>
              <a:ea typeface="Oswald"/>
              <a:cs typeface="Oswald"/>
              <a:sym typeface="Oswald"/>
            </a:endParaRPr>
          </a:p>
        </p:txBody>
      </p:sp>
      <p:cxnSp>
        <p:nvCxnSpPr>
          <p:cNvPr id="111" name="Google Shape;111;p19"/>
          <p:cNvCxnSpPr/>
          <p:nvPr/>
        </p:nvCxnSpPr>
        <p:spPr>
          <a:xfrm>
            <a:off x="1175292" y="3720692"/>
            <a:ext cx="2203500" cy="5700"/>
          </a:xfrm>
          <a:prstGeom prst="straightConnector1">
            <a:avLst/>
          </a:prstGeom>
          <a:noFill/>
          <a:ln cap="flat" cmpd="sng" w="19050">
            <a:solidFill>
              <a:srgbClr val="D9D9D9"/>
            </a:solidFill>
            <a:prstDash val="solid"/>
            <a:round/>
            <a:headEnd len="med" w="med" type="none"/>
            <a:tailEnd len="med" w="med" type="none"/>
          </a:ln>
        </p:spPr>
      </p:cxnSp>
      <p:sp>
        <p:nvSpPr>
          <p:cNvPr id="112" name="Google Shape;112;p19"/>
          <p:cNvSpPr/>
          <p:nvPr/>
        </p:nvSpPr>
        <p:spPr>
          <a:xfrm>
            <a:off x="2182421" y="3317400"/>
            <a:ext cx="189300" cy="189300"/>
          </a:xfrm>
          <a:prstGeom prst="ellipse">
            <a:avLst/>
          </a:prstGeom>
          <a:solidFill>
            <a:srgbClr val="A4C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19"/>
          <p:cNvCxnSpPr/>
          <p:nvPr/>
        </p:nvCxnSpPr>
        <p:spPr>
          <a:xfrm>
            <a:off x="1175292" y="4356873"/>
            <a:ext cx="2203500" cy="5700"/>
          </a:xfrm>
          <a:prstGeom prst="straightConnector1">
            <a:avLst/>
          </a:prstGeom>
          <a:noFill/>
          <a:ln cap="flat" cmpd="sng" w="19050">
            <a:solidFill>
              <a:srgbClr val="D9D9D9"/>
            </a:solidFill>
            <a:prstDash val="solid"/>
            <a:round/>
            <a:headEnd len="med" w="med" type="none"/>
            <a:tailEnd len="med" w="med" type="none"/>
          </a:ln>
        </p:spPr>
      </p:cxnSp>
      <p:sp>
        <p:nvSpPr>
          <p:cNvPr id="114" name="Google Shape;114;p19"/>
          <p:cNvSpPr txBox="1"/>
          <p:nvPr/>
        </p:nvSpPr>
        <p:spPr>
          <a:xfrm>
            <a:off x="4488875" y="3664500"/>
            <a:ext cx="3999300" cy="77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swald"/>
                <a:ea typeface="Oswald"/>
                <a:cs typeface="Oswald"/>
                <a:sym typeface="Oswald"/>
              </a:rPr>
              <a:t>Largest Android Active Community</a:t>
            </a:r>
            <a:endParaRPr sz="2000">
              <a:solidFill>
                <a:schemeClr val="dk1"/>
              </a:solidFill>
              <a:latin typeface="Oswald"/>
              <a:ea typeface="Oswald"/>
              <a:cs typeface="Oswald"/>
              <a:sym typeface="Oswald"/>
            </a:endParaRPr>
          </a:p>
        </p:txBody>
      </p:sp>
      <p:cxnSp>
        <p:nvCxnSpPr>
          <p:cNvPr id="115" name="Google Shape;115;p19"/>
          <p:cNvCxnSpPr/>
          <p:nvPr/>
        </p:nvCxnSpPr>
        <p:spPr>
          <a:xfrm>
            <a:off x="4788950" y="3720700"/>
            <a:ext cx="3366000" cy="0"/>
          </a:xfrm>
          <a:prstGeom prst="straightConnector1">
            <a:avLst/>
          </a:prstGeom>
          <a:noFill/>
          <a:ln cap="flat" cmpd="sng" w="19050">
            <a:solidFill>
              <a:srgbClr val="D9D9D9"/>
            </a:solidFill>
            <a:prstDash val="solid"/>
            <a:round/>
            <a:headEnd len="med" w="med" type="none"/>
            <a:tailEnd len="med" w="med" type="none"/>
          </a:ln>
        </p:spPr>
      </p:cxnSp>
      <p:sp>
        <p:nvSpPr>
          <p:cNvPr id="116" name="Google Shape;116;p19"/>
          <p:cNvSpPr/>
          <p:nvPr/>
        </p:nvSpPr>
        <p:spPr>
          <a:xfrm>
            <a:off x="6361496" y="3317400"/>
            <a:ext cx="189300" cy="189300"/>
          </a:xfrm>
          <a:prstGeom prst="ellipse">
            <a:avLst/>
          </a:prstGeom>
          <a:solidFill>
            <a:srgbClr val="A4C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9"/>
          <p:cNvCxnSpPr/>
          <p:nvPr/>
        </p:nvCxnSpPr>
        <p:spPr>
          <a:xfrm>
            <a:off x="4765300" y="4356875"/>
            <a:ext cx="3437100" cy="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bg>
      <p:bgPr>
        <a:solidFill>
          <a:srgbClr val="FFFFFF"/>
        </a:solidFill>
      </p:bgPr>
    </p:bg>
    <p:spTree>
      <p:nvGrpSpPr>
        <p:cNvPr id="967" name="Shape 967"/>
        <p:cNvGrpSpPr/>
        <p:nvPr/>
      </p:nvGrpSpPr>
      <p:grpSpPr>
        <a:xfrm>
          <a:off x="0" y="0"/>
          <a:ext cx="0" cy="0"/>
          <a:chOff x="0" y="0"/>
          <a:chExt cx="0" cy="0"/>
        </a:xfrm>
      </p:grpSpPr>
      <p:sp>
        <p:nvSpPr>
          <p:cNvPr id="968" name="Google Shape;968;p184"/>
          <p:cNvSpPr txBox="1"/>
          <p:nvPr>
            <p:ph type="title"/>
          </p:nvPr>
        </p:nvSpPr>
        <p:spPr>
          <a:xfrm>
            <a:off x="457200" y="205978"/>
            <a:ext cx="8229600" cy="8574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pic>
        <p:nvPicPr>
          <p:cNvPr descr="Google Shape;229;p44" id="969" name="Google Shape;969;p184"/>
          <p:cNvPicPr preferRelativeResize="0"/>
          <p:nvPr/>
        </p:nvPicPr>
        <p:blipFill rotWithShape="1">
          <a:blip r:embed="rId2">
            <a:alphaModFix/>
          </a:blip>
          <a:srcRect b="0" l="0" r="0" t="0"/>
          <a:stretch/>
        </p:blipFill>
        <p:spPr>
          <a:xfrm>
            <a:off x="7996187" y="2933700"/>
            <a:ext cx="1147801" cy="2209800"/>
          </a:xfrm>
          <a:prstGeom prst="rect">
            <a:avLst/>
          </a:prstGeom>
          <a:noFill/>
          <a:ln>
            <a:noFill/>
          </a:ln>
        </p:spPr>
      </p:pic>
      <p:sp>
        <p:nvSpPr>
          <p:cNvPr id="970" name="Google Shape;970;p18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1_4">
  <p:cSld name="BLANK_1_1_4">
    <p:bg>
      <p:bgPr>
        <a:solidFill>
          <a:srgbClr val="FFFFFF"/>
        </a:solidFill>
      </p:bgPr>
    </p:bg>
    <p:spTree>
      <p:nvGrpSpPr>
        <p:cNvPr id="971" name="Shape 971"/>
        <p:cNvGrpSpPr/>
        <p:nvPr/>
      </p:nvGrpSpPr>
      <p:grpSpPr>
        <a:xfrm>
          <a:off x="0" y="0"/>
          <a:ext cx="0" cy="0"/>
          <a:chOff x="0" y="0"/>
          <a:chExt cx="0" cy="0"/>
        </a:xfrm>
      </p:grpSpPr>
      <p:sp>
        <p:nvSpPr>
          <p:cNvPr id="972" name="Google Shape;972;p185"/>
          <p:cNvSpPr/>
          <p:nvPr/>
        </p:nvSpPr>
        <p:spPr>
          <a:xfrm>
            <a:off x="0" y="-7226"/>
            <a:ext cx="9144000" cy="5143500"/>
          </a:xfrm>
          <a:prstGeom prst="rect">
            <a:avLst/>
          </a:prstGeom>
          <a:solidFill>
            <a:srgbClr val="FFFFFF"/>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85"/>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6">
  <p:cSld name="BLANK_1_6">
    <p:bg>
      <p:bgPr>
        <a:solidFill>
          <a:srgbClr val="FFFFFF"/>
        </a:solidFill>
      </p:bgPr>
    </p:bg>
    <p:spTree>
      <p:nvGrpSpPr>
        <p:cNvPr id="974" name="Shape 974"/>
        <p:cNvGrpSpPr/>
        <p:nvPr/>
      </p:nvGrpSpPr>
      <p:grpSpPr>
        <a:xfrm>
          <a:off x="0" y="0"/>
          <a:ext cx="0" cy="0"/>
          <a:chOff x="0" y="0"/>
          <a:chExt cx="0" cy="0"/>
        </a:xfrm>
      </p:grpSpPr>
      <p:sp>
        <p:nvSpPr>
          <p:cNvPr id="975" name="Google Shape;975;p186"/>
          <p:cNvSpPr/>
          <p:nvPr/>
        </p:nvSpPr>
        <p:spPr>
          <a:xfrm>
            <a:off x="0" y="-7226"/>
            <a:ext cx="9144000" cy="5143500"/>
          </a:xfrm>
          <a:prstGeom prst="rect">
            <a:avLst/>
          </a:prstGeom>
          <a:solidFill>
            <a:srgbClr val="29313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8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1_1_1" showMasterSp="0">
  <p:cSld name="Photo blank_1_1_1">
    <p:spTree>
      <p:nvGrpSpPr>
        <p:cNvPr id="977" name="Shape 977"/>
        <p:cNvGrpSpPr/>
        <p:nvPr/>
      </p:nvGrpSpPr>
      <p:grpSpPr>
        <a:xfrm>
          <a:off x="0" y="0"/>
          <a:ext cx="0" cy="0"/>
          <a:chOff x="0" y="0"/>
          <a:chExt cx="0" cy="0"/>
        </a:xfrm>
      </p:grpSpPr>
      <p:sp>
        <p:nvSpPr>
          <p:cNvPr id="978" name="Google Shape;978;p187"/>
          <p:cNvSpPr/>
          <p:nvPr/>
        </p:nvSpPr>
        <p:spPr>
          <a:xfrm>
            <a:off x="-1" y="0"/>
            <a:ext cx="3751500" cy="5143500"/>
          </a:xfrm>
          <a:prstGeom prst="rect">
            <a:avLst/>
          </a:prstGeom>
          <a:solidFill>
            <a:srgbClr val="FFFFFF">
              <a:alpha val="788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87"/>
          <p:cNvSpPr txBox="1"/>
          <p:nvPr>
            <p:ph idx="1" type="body"/>
          </p:nvPr>
        </p:nvSpPr>
        <p:spPr>
          <a:xfrm>
            <a:off x="129799" y="183875"/>
            <a:ext cx="8856900" cy="48369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1" i="0" sz="2400" u="none" cap="none" strike="noStrike">
                <a:solidFill>
                  <a:srgbClr val="585858"/>
                </a:solidFill>
                <a:latin typeface="Inconsolata"/>
                <a:ea typeface="Inconsolata"/>
                <a:cs typeface="Inconsolata"/>
                <a:sym typeface="Inconsolata"/>
              </a:defRPr>
            </a:lvl1pPr>
            <a:lvl2pPr indent="-381000" lvl="1" marL="914400" marR="0" rtl="0" algn="l">
              <a:lnSpc>
                <a:spcPct val="115000"/>
              </a:lnSpc>
              <a:spcBef>
                <a:spcPts val="0"/>
              </a:spcBef>
              <a:spcAft>
                <a:spcPts val="0"/>
              </a:spcAft>
              <a:buClr>
                <a:srgbClr val="585858"/>
              </a:buClr>
              <a:buSzPts val="2400"/>
              <a:buFont typeface="Helvetica Neue"/>
              <a:buChar char="○"/>
              <a:defRPr b="1" i="0" sz="2400" u="none" cap="none" strike="noStrike">
                <a:solidFill>
                  <a:srgbClr val="585858"/>
                </a:solidFill>
                <a:latin typeface="Inconsolata"/>
                <a:ea typeface="Inconsolata"/>
                <a:cs typeface="Inconsolata"/>
                <a:sym typeface="Inconsolata"/>
              </a:defRPr>
            </a:lvl2pPr>
            <a:lvl3pPr indent="-381000" lvl="2" marL="1371600" marR="0" rtl="0" algn="l">
              <a:lnSpc>
                <a:spcPct val="115000"/>
              </a:lnSpc>
              <a:spcBef>
                <a:spcPts val="0"/>
              </a:spcBef>
              <a:spcAft>
                <a:spcPts val="0"/>
              </a:spcAft>
              <a:buClr>
                <a:srgbClr val="585858"/>
              </a:buClr>
              <a:buSzPts val="2400"/>
              <a:buFont typeface="Helvetica Neue"/>
              <a:buChar char="■"/>
              <a:defRPr b="1" i="0" sz="2400" u="none" cap="none" strike="noStrike">
                <a:solidFill>
                  <a:srgbClr val="585858"/>
                </a:solidFill>
                <a:latin typeface="Inconsolata"/>
                <a:ea typeface="Inconsolata"/>
                <a:cs typeface="Inconsolata"/>
                <a:sym typeface="Inconsolata"/>
              </a:defRPr>
            </a:lvl3pPr>
            <a:lvl4pPr indent="-381000" lvl="3" marL="1828800" marR="0" rtl="0" algn="l">
              <a:lnSpc>
                <a:spcPct val="115000"/>
              </a:lnSpc>
              <a:spcBef>
                <a:spcPts val="0"/>
              </a:spcBef>
              <a:spcAft>
                <a:spcPts val="0"/>
              </a:spcAft>
              <a:buClr>
                <a:srgbClr val="585858"/>
              </a:buClr>
              <a:buSzPts val="2400"/>
              <a:buFont typeface="Helvetica Neue"/>
              <a:buChar char="●"/>
              <a:defRPr b="1" i="0" sz="2400" u="none" cap="none" strike="noStrike">
                <a:solidFill>
                  <a:srgbClr val="585858"/>
                </a:solidFill>
                <a:latin typeface="Inconsolata"/>
                <a:ea typeface="Inconsolata"/>
                <a:cs typeface="Inconsolata"/>
                <a:sym typeface="Inconsolata"/>
              </a:defRPr>
            </a:lvl4pPr>
            <a:lvl5pPr indent="-381000" lvl="4" marL="2286000" marR="0" rtl="0" algn="l">
              <a:lnSpc>
                <a:spcPct val="115000"/>
              </a:lnSpc>
              <a:spcBef>
                <a:spcPts val="0"/>
              </a:spcBef>
              <a:spcAft>
                <a:spcPts val="0"/>
              </a:spcAft>
              <a:buClr>
                <a:srgbClr val="585858"/>
              </a:buClr>
              <a:buSzPts val="2400"/>
              <a:buFont typeface="Helvetica Neue"/>
              <a:buChar char="○"/>
              <a:defRPr b="1" i="0" sz="2400" u="none" cap="none" strike="noStrike">
                <a:solidFill>
                  <a:srgbClr val="585858"/>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980" name="Google Shape;980;p18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bg>
      <p:bgPr>
        <a:solidFill>
          <a:srgbClr val="FFFFFF"/>
        </a:solidFill>
      </p:bgPr>
    </p:bg>
    <p:spTree>
      <p:nvGrpSpPr>
        <p:cNvPr id="981" name="Shape 981"/>
        <p:cNvGrpSpPr/>
        <p:nvPr/>
      </p:nvGrpSpPr>
      <p:grpSpPr>
        <a:xfrm>
          <a:off x="0" y="0"/>
          <a:ext cx="0" cy="0"/>
          <a:chOff x="0" y="0"/>
          <a:chExt cx="0" cy="0"/>
        </a:xfrm>
      </p:grpSpPr>
      <p:sp>
        <p:nvSpPr>
          <p:cNvPr id="982" name="Google Shape;982;p188"/>
          <p:cNvSpPr txBox="1"/>
          <p:nvPr>
            <p:ph type="title"/>
          </p:nvPr>
        </p:nvSpPr>
        <p:spPr>
          <a:xfrm>
            <a:off x="311708" y="744574"/>
            <a:ext cx="8520600" cy="2052600"/>
          </a:xfrm>
          <a:prstGeom prst="rect">
            <a:avLst/>
          </a:prstGeom>
          <a:noFill/>
          <a:ln>
            <a:noFill/>
          </a:ln>
        </p:spPr>
        <p:txBody>
          <a:bodyPr anchorCtr="0" anchor="b" bIns="91400" lIns="91400" spcFirstLastPara="1" rIns="91400" wrap="square" tIns="91400"/>
          <a:lstStyle>
            <a:lvl1pPr lvl="0" marR="0" rtl="0" algn="ctr">
              <a:lnSpc>
                <a:spcPct val="100000"/>
              </a:lnSpc>
              <a:spcBef>
                <a:spcPts val="0"/>
              </a:spcBef>
              <a:spcAft>
                <a:spcPts val="0"/>
              </a:spcAft>
              <a:buClr>
                <a:srgbClr val="FFFFFF"/>
              </a:buClr>
              <a:buSzPts val="5200"/>
              <a:buFont typeface="Roboto"/>
              <a:buNone/>
              <a:defRPr b="1" i="0" sz="52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83" name="Google Shape;983;p188"/>
          <p:cNvSpPr txBox="1"/>
          <p:nvPr>
            <p:ph idx="1" type="body"/>
          </p:nvPr>
        </p:nvSpPr>
        <p:spPr>
          <a:xfrm>
            <a:off x="311699" y="2834125"/>
            <a:ext cx="8520600" cy="792600"/>
          </a:xfrm>
          <a:prstGeom prst="rect">
            <a:avLst/>
          </a:prstGeom>
          <a:noFill/>
          <a:ln>
            <a:noFill/>
          </a:ln>
        </p:spPr>
        <p:txBody>
          <a:bodyPr anchorCtr="0" anchor="ctr" bIns="91400" lIns="91400" spcFirstLastPara="1" rIns="91400" wrap="square" tIns="91400"/>
          <a:lstStyle>
            <a:lvl1pPr indent="-228600" lvl="0" marL="4572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1pPr>
            <a:lvl2pPr indent="-228600" lvl="1" marL="9144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2pPr>
            <a:lvl3pPr indent="-228600" lvl="2" marL="13716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3pPr>
            <a:lvl4pPr indent="-228600" lvl="3" marL="18288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4pPr>
            <a:lvl5pPr indent="-228600" lvl="4" marL="22860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984" name="Google Shape;984;p188"/>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showMasterSp="0">
  <p:cSld name="TITLE_AND_BODY_2 2">
    <p:spTree>
      <p:nvGrpSpPr>
        <p:cNvPr id="985" name="Shape 985"/>
        <p:cNvGrpSpPr/>
        <p:nvPr/>
      </p:nvGrpSpPr>
      <p:grpSpPr>
        <a:xfrm>
          <a:off x="0" y="0"/>
          <a:ext cx="0" cy="0"/>
          <a:chOff x="0" y="0"/>
          <a:chExt cx="0" cy="0"/>
        </a:xfrm>
      </p:grpSpPr>
      <p:sp>
        <p:nvSpPr>
          <p:cNvPr id="986" name="Google Shape;986;p189"/>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89"/>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988" name="Google Shape;988;p189"/>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989" name="Google Shape;989;p189"/>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990" name="Google Shape;990;p189"/>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91" name="Google Shape;991;p189"/>
          <p:cNvSpPr txBox="1"/>
          <p:nvPr>
            <p:ph idx="1" type="body"/>
          </p:nvPr>
        </p:nvSpPr>
        <p:spPr>
          <a:xfrm>
            <a:off x="311699" y="1221299"/>
            <a:ext cx="8520600" cy="33477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992" name="Google Shape;992;p189"/>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showMasterSp="0">
  <p:cSld name="Sample Dark Slide 2">
    <p:bg>
      <p:bgPr>
        <a:solidFill>
          <a:srgbClr val="445A65"/>
        </a:solidFill>
      </p:bgPr>
    </p:bg>
    <p:spTree>
      <p:nvGrpSpPr>
        <p:cNvPr id="993" name="Shape 993"/>
        <p:cNvGrpSpPr/>
        <p:nvPr/>
      </p:nvGrpSpPr>
      <p:grpSpPr>
        <a:xfrm>
          <a:off x="0" y="0"/>
          <a:ext cx="0" cy="0"/>
          <a:chOff x="0" y="0"/>
          <a:chExt cx="0" cy="0"/>
        </a:xfrm>
      </p:grpSpPr>
      <p:sp>
        <p:nvSpPr>
          <p:cNvPr id="994" name="Google Shape;994;p190"/>
          <p:cNvSpPr txBox="1"/>
          <p:nvPr>
            <p:ph idx="1" type="body"/>
          </p:nvPr>
        </p:nvSpPr>
        <p:spPr>
          <a:xfrm>
            <a:off x="136799" y="855949"/>
            <a:ext cx="8870400" cy="42087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995" name="Google Shape;995;p190"/>
          <p:cNvSpPr txBox="1"/>
          <p:nvPr>
            <p:ph type="title"/>
          </p:nvPr>
        </p:nvSpPr>
        <p:spPr>
          <a:xfrm>
            <a:off x="136799" y="157824"/>
            <a:ext cx="86955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96" name="Google Shape;996;p19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 showMasterSp="0">
  <p:cSld name="Photo blank 2">
    <p:bg>
      <p:bgPr>
        <a:solidFill>
          <a:srgbClr val="222222"/>
        </a:solidFill>
      </p:bgPr>
    </p:bg>
    <p:spTree>
      <p:nvGrpSpPr>
        <p:cNvPr id="997" name="Shape 997"/>
        <p:cNvGrpSpPr/>
        <p:nvPr/>
      </p:nvGrpSpPr>
      <p:grpSpPr>
        <a:xfrm>
          <a:off x="0" y="0"/>
          <a:ext cx="0" cy="0"/>
          <a:chOff x="0" y="0"/>
          <a:chExt cx="0" cy="0"/>
        </a:xfrm>
      </p:grpSpPr>
      <p:sp>
        <p:nvSpPr>
          <p:cNvPr id="998" name="Google Shape;998;p191"/>
          <p:cNvSpPr txBox="1"/>
          <p:nvPr>
            <p:ph type="title"/>
          </p:nvPr>
        </p:nvSpPr>
        <p:spPr>
          <a:xfrm>
            <a:off x="136799" y="157824"/>
            <a:ext cx="86955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999" name="Google Shape;999;p191"/>
          <p:cNvSpPr txBox="1"/>
          <p:nvPr>
            <p:ph idx="1" type="body"/>
          </p:nvPr>
        </p:nvSpPr>
        <p:spPr>
          <a:xfrm>
            <a:off x="136799" y="876824"/>
            <a:ext cx="8870400" cy="41877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000" name="Google Shape;1000;p19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2_1" showMasterSp="0">
  <p:cSld name="Photo blank_2_1 2">
    <p:bg>
      <p:bgPr>
        <a:solidFill>
          <a:srgbClr val="03A9F4"/>
        </a:solidFill>
      </p:bgPr>
    </p:bg>
    <p:spTree>
      <p:nvGrpSpPr>
        <p:cNvPr id="1001" name="Shape 1001"/>
        <p:cNvGrpSpPr/>
        <p:nvPr/>
      </p:nvGrpSpPr>
      <p:grpSpPr>
        <a:xfrm>
          <a:off x="0" y="0"/>
          <a:ext cx="0" cy="0"/>
          <a:chOff x="0" y="0"/>
          <a:chExt cx="0" cy="0"/>
        </a:xfrm>
      </p:grpSpPr>
      <p:sp>
        <p:nvSpPr>
          <p:cNvPr id="1002" name="Google Shape;1002;p192"/>
          <p:cNvSpPr txBox="1"/>
          <p:nvPr>
            <p:ph type="title"/>
          </p:nvPr>
        </p:nvSpPr>
        <p:spPr>
          <a:xfrm>
            <a:off x="311699" y="292624"/>
            <a:ext cx="8520600" cy="88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003" name="Google Shape;1003;p19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1" showMasterSp="0">
  <p:cSld name="Photo blank_1 2">
    <p:spTree>
      <p:nvGrpSpPr>
        <p:cNvPr id="1004" name="Shape 1004"/>
        <p:cNvGrpSpPr/>
        <p:nvPr/>
      </p:nvGrpSpPr>
      <p:grpSpPr>
        <a:xfrm>
          <a:off x="0" y="0"/>
          <a:ext cx="0" cy="0"/>
          <a:chOff x="0" y="0"/>
          <a:chExt cx="0" cy="0"/>
        </a:xfrm>
      </p:grpSpPr>
      <p:sp>
        <p:nvSpPr>
          <p:cNvPr id="1005" name="Google Shape;1005;p19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_1_1">
    <p:spTree>
      <p:nvGrpSpPr>
        <p:cNvPr id="118" name="Shape 118"/>
        <p:cNvGrpSpPr/>
        <p:nvPr/>
      </p:nvGrpSpPr>
      <p:grpSpPr>
        <a:xfrm>
          <a:off x="0" y="0"/>
          <a:ext cx="0" cy="0"/>
          <a:chOff x="0" y="0"/>
          <a:chExt cx="0" cy="0"/>
        </a:xfrm>
      </p:grpSpPr>
      <p:sp>
        <p:nvSpPr>
          <p:cNvPr id="119" name="Google Shape;119;p20"/>
          <p:cNvSpPr/>
          <p:nvPr/>
        </p:nvSpPr>
        <p:spPr>
          <a:xfrm>
            <a:off x="0" y="-72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0"/>
          <p:cNvPicPr preferRelativeResize="0"/>
          <p:nvPr/>
        </p:nvPicPr>
        <p:blipFill>
          <a:blip r:embed="rId2">
            <a:alphaModFix/>
          </a:blip>
          <a:stretch>
            <a:fillRect/>
          </a:stretch>
        </p:blipFill>
        <p:spPr>
          <a:xfrm>
            <a:off x="2067900" y="89825"/>
            <a:ext cx="5008176" cy="2606250"/>
          </a:xfrm>
          <a:prstGeom prst="rect">
            <a:avLst/>
          </a:prstGeom>
          <a:noFill/>
          <a:ln>
            <a:noFill/>
          </a:ln>
        </p:spPr>
      </p:pic>
      <p:sp>
        <p:nvSpPr>
          <p:cNvPr id="121" name="Google Shape;121;p20"/>
          <p:cNvSpPr txBox="1"/>
          <p:nvPr/>
        </p:nvSpPr>
        <p:spPr>
          <a:xfrm>
            <a:off x="61450" y="3847650"/>
            <a:ext cx="27846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swald"/>
                <a:ea typeface="Oswald"/>
                <a:cs typeface="Oswald"/>
                <a:sym typeface="Oswald"/>
              </a:rPr>
              <a:t>&gt;100 Cities</a:t>
            </a:r>
            <a:endParaRPr sz="2000">
              <a:solidFill>
                <a:schemeClr val="dk1"/>
              </a:solidFill>
              <a:latin typeface="Oswald"/>
              <a:ea typeface="Oswald"/>
              <a:cs typeface="Oswald"/>
              <a:sym typeface="Oswald"/>
            </a:endParaRPr>
          </a:p>
        </p:txBody>
      </p:sp>
      <p:cxnSp>
        <p:nvCxnSpPr>
          <p:cNvPr id="122" name="Google Shape;122;p20"/>
          <p:cNvCxnSpPr/>
          <p:nvPr/>
        </p:nvCxnSpPr>
        <p:spPr>
          <a:xfrm>
            <a:off x="629721" y="3715000"/>
            <a:ext cx="1534200" cy="5700"/>
          </a:xfrm>
          <a:prstGeom prst="straightConnector1">
            <a:avLst/>
          </a:prstGeom>
          <a:noFill/>
          <a:ln cap="flat" cmpd="sng" w="19050">
            <a:solidFill>
              <a:srgbClr val="D9D9D9"/>
            </a:solidFill>
            <a:prstDash val="solid"/>
            <a:round/>
            <a:headEnd len="med" w="med" type="none"/>
            <a:tailEnd len="med" w="med" type="none"/>
          </a:ln>
        </p:spPr>
      </p:cxnSp>
      <p:sp>
        <p:nvSpPr>
          <p:cNvPr id="123" name="Google Shape;123;p20"/>
          <p:cNvSpPr/>
          <p:nvPr/>
        </p:nvSpPr>
        <p:spPr>
          <a:xfrm>
            <a:off x="1359096" y="3354250"/>
            <a:ext cx="189300" cy="1893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20"/>
          <p:cNvCxnSpPr/>
          <p:nvPr/>
        </p:nvCxnSpPr>
        <p:spPr>
          <a:xfrm>
            <a:off x="629721" y="4351175"/>
            <a:ext cx="1534200" cy="5700"/>
          </a:xfrm>
          <a:prstGeom prst="straightConnector1">
            <a:avLst/>
          </a:prstGeom>
          <a:noFill/>
          <a:ln cap="flat" cmpd="sng" w="19050">
            <a:solidFill>
              <a:srgbClr val="D9D9D9"/>
            </a:solidFill>
            <a:prstDash val="solid"/>
            <a:round/>
            <a:headEnd len="med" w="med" type="none"/>
            <a:tailEnd len="med" w="med" type="none"/>
          </a:ln>
        </p:spPr>
      </p:cxnSp>
      <p:sp>
        <p:nvSpPr>
          <p:cNvPr id="125" name="Google Shape;125;p20"/>
          <p:cNvSpPr txBox="1"/>
          <p:nvPr/>
        </p:nvSpPr>
        <p:spPr>
          <a:xfrm>
            <a:off x="6303000" y="3860225"/>
            <a:ext cx="28410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swald"/>
                <a:ea typeface="Oswald"/>
                <a:cs typeface="Oswald"/>
                <a:sym typeface="Oswald"/>
              </a:rPr>
              <a:t>&gt; 30M users</a:t>
            </a:r>
            <a:endParaRPr sz="2000">
              <a:solidFill>
                <a:schemeClr val="dk1"/>
              </a:solidFill>
              <a:latin typeface="Oswald"/>
              <a:ea typeface="Oswald"/>
              <a:cs typeface="Oswald"/>
              <a:sym typeface="Oswald"/>
            </a:endParaRPr>
          </a:p>
        </p:txBody>
      </p:sp>
      <p:cxnSp>
        <p:nvCxnSpPr>
          <p:cNvPr id="126" name="Google Shape;126;p20"/>
          <p:cNvCxnSpPr/>
          <p:nvPr/>
        </p:nvCxnSpPr>
        <p:spPr>
          <a:xfrm>
            <a:off x="6882849" y="3727575"/>
            <a:ext cx="1565700" cy="5700"/>
          </a:xfrm>
          <a:prstGeom prst="straightConnector1">
            <a:avLst/>
          </a:prstGeom>
          <a:noFill/>
          <a:ln cap="flat" cmpd="sng" w="19050">
            <a:solidFill>
              <a:srgbClr val="D9D9D9"/>
            </a:solidFill>
            <a:prstDash val="solid"/>
            <a:round/>
            <a:headEnd len="med" w="med" type="none"/>
            <a:tailEnd len="med" w="med" type="none"/>
          </a:ln>
        </p:spPr>
      </p:cxnSp>
      <p:sp>
        <p:nvSpPr>
          <p:cNvPr id="127" name="Google Shape;127;p20"/>
          <p:cNvSpPr/>
          <p:nvPr/>
        </p:nvSpPr>
        <p:spPr>
          <a:xfrm>
            <a:off x="7571046" y="3354250"/>
            <a:ext cx="189300" cy="1893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20"/>
          <p:cNvCxnSpPr/>
          <p:nvPr/>
        </p:nvCxnSpPr>
        <p:spPr>
          <a:xfrm>
            <a:off x="6882849" y="4363750"/>
            <a:ext cx="1565700" cy="5700"/>
          </a:xfrm>
          <a:prstGeom prst="straightConnector1">
            <a:avLst/>
          </a:prstGeom>
          <a:noFill/>
          <a:ln cap="flat" cmpd="sng" w="19050">
            <a:solidFill>
              <a:srgbClr val="D9D9D9"/>
            </a:solidFill>
            <a:prstDash val="solid"/>
            <a:round/>
            <a:headEnd len="med" w="med" type="none"/>
            <a:tailEnd len="med" w="med" type="none"/>
          </a:ln>
        </p:spPr>
      </p:cxnSp>
      <p:sp>
        <p:nvSpPr>
          <p:cNvPr id="129" name="Google Shape;129;p20"/>
          <p:cNvSpPr txBox="1"/>
          <p:nvPr/>
        </p:nvSpPr>
        <p:spPr>
          <a:xfrm>
            <a:off x="2814300" y="3860225"/>
            <a:ext cx="35154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swald"/>
                <a:ea typeface="Oswald"/>
                <a:cs typeface="Oswald"/>
                <a:sym typeface="Oswald"/>
              </a:rPr>
              <a:t>Ruby, Go, Python, Microservices</a:t>
            </a:r>
            <a:endParaRPr sz="2000">
              <a:solidFill>
                <a:schemeClr val="dk1"/>
              </a:solidFill>
              <a:latin typeface="Oswald"/>
              <a:ea typeface="Oswald"/>
              <a:cs typeface="Oswald"/>
              <a:sym typeface="Oswald"/>
            </a:endParaRPr>
          </a:p>
        </p:txBody>
      </p:sp>
      <p:cxnSp>
        <p:nvCxnSpPr>
          <p:cNvPr id="130" name="Google Shape;130;p20"/>
          <p:cNvCxnSpPr/>
          <p:nvPr/>
        </p:nvCxnSpPr>
        <p:spPr>
          <a:xfrm>
            <a:off x="2889951" y="3727575"/>
            <a:ext cx="3375300" cy="5700"/>
          </a:xfrm>
          <a:prstGeom prst="straightConnector1">
            <a:avLst/>
          </a:prstGeom>
          <a:noFill/>
          <a:ln cap="flat" cmpd="sng" w="19050">
            <a:solidFill>
              <a:srgbClr val="D9D9D9"/>
            </a:solidFill>
            <a:prstDash val="solid"/>
            <a:round/>
            <a:headEnd len="med" w="med" type="none"/>
            <a:tailEnd len="med" w="med" type="none"/>
          </a:ln>
        </p:spPr>
      </p:cxnSp>
      <p:sp>
        <p:nvSpPr>
          <p:cNvPr id="131" name="Google Shape;131;p20"/>
          <p:cNvSpPr/>
          <p:nvPr/>
        </p:nvSpPr>
        <p:spPr>
          <a:xfrm>
            <a:off x="4477346" y="3354250"/>
            <a:ext cx="189300" cy="1893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20"/>
          <p:cNvCxnSpPr/>
          <p:nvPr/>
        </p:nvCxnSpPr>
        <p:spPr>
          <a:xfrm>
            <a:off x="2889951" y="4363750"/>
            <a:ext cx="3375300" cy="570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1_1" showMasterSp="0">
  <p:cSld name="Photo blank_1_1">
    <p:spTree>
      <p:nvGrpSpPr>
        <p:cNvPr id="1006" name="Shape 1006"/>
        <p:cNvGrpSpPr/>
        <p:nvPr/>
      </p:nvGrpSpPr>
      <p:grpSpPr>
        <a:xfrm>
          <a:off x="0" y="0"/>
          <a:ext cx="0" cy="0"/>
          <a:chOff x="0" y="0"/>
          <a:chExt cx="0" cy="0"/>
        </a:xfrm>
      </p:grpSpPr>
      <p:sp>
        <p:nvSpPr>
          <p:cNvPr id="1007" name="Google Shape;1007;p194"/>
          <p:cNvSpPr/>
          <p:nvPr/>
        </p:nvSpPr>
        <p:spPr>
          <a:xfrm>
            <a:off x="-1" y="0"/>
            <a:ext cx="3751500" cy="5143500"/>
          </a:xfrm>
          <a:prstGeom prst="rect">
            <a:avLst/>
          </a:prstGeom>
          <a:solidFill>
            <a:srgbClr val="FFFFFF">
              <a:alpha val="788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94"/>
          <p:cNvSpPr txBox="1"/>
          <p:nvPr>
            <p:ph type="title"/>
          </p:nvPr>
        </p:nvSpPr>
        <p:spPr>
          <a:xfrm>
            <a:off x="232873" y="219974"/>
            <a:ext cx="3399000" cy="9150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000000"/>
              </a:buClr>
              <a:buSzPts val="3000"/>
              <a:buFont typeface="Roboto"/>
              <a:buNone/>
              <a:defRPr b="1" i="0" sz="3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009" name="Google Shape;1009;p194"/>
          <p:cNvSpPr txBox="1"/>
          <p:nvPr>
            <p:ph idx="1" type="body"/>
          </p:nvPr>
        </p:nvSpPr>
        <p:spPr>
          <a:xfrm>
            <a:off x="311699" y="1206649"/>
            <a:ext cx="3320100" cy="33621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010" name="Google Shape;1010;p19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 showMasterSp="0">
  <p:cSld name="CUSTOM_1_2_2 2">
    <p:bg>
      <p:bgPr>
        <a:solidFill>
          <a:srgbClr val="FFFFFF"/>
        </a:solidFill>
      </p:bgPr>
    </p:bg>
    <p:spTree>
      <p:nvGrpSpPr>
        <p:cNvPr id="1011" name="Shape 1011"/>
        <p:cNvGrpSpPr/>
        <p:nvPr/>
      </p:nvGrpSpPr>
      <p:grpSpPr>
        <a:xfrm>
          <a:off x="0" y="0"/>
          <a:ext cx="0" cy="0"/>
          <a:chOff x="0" y="0"/>
          <a:chExt cx="0" cy="0"/>
        </a:xfrm>
      </p:grpSpPr>
      <p:sp>
        <p:nvSpPr>
          <p:cNvPr id="1012" name="Google Shape;1012;p195"/>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95"/>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014" name="Google Shape;1014;p195"/>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015" name="Google Shape;1015;p195"/>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016" name="Google Shape;1016;p195"/>
          <p:cNvSpPr/>
          <p:nvPr/>
        </p:nvSpPr>
        <p:spPr>
          <a:xfrm>
            <a:off x="0" y="0"/>
            <a:ext cx="9144000" cy="5143500"/>
          </a:xfrm>
          <a:prstGeom prst="rect">
            <a:avLst/>
          </a:prstGeom>
          <a:solidFill>
            <a:srgbClr val="FF9800"/>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95"/>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chemeClr val="accent2"/>
              </a:buClr>
              <a:buSzPts val="3600"/>
              <a:buFont typeface="Roboto Condensed"/>
              <a:buNone/>
              <a:defRPr b="1" i="0" sz="3600" u="none" cap="none" strike="noStrike">
                <a:solidFill>
                  <a:schemeClr val="accent2"/>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018" name="Google Shape;1018;p195"/>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 showMasterSp="0">
  <p:cSld name="CUSTOM_1_2_2_1 2">
    <p:bg>
      <p:bgPr>
        <a:solidFill>
          <a:srgbClr val="FFFFFF"/>
        </a:solidFill>
      </p:bgPr>
    </p:bg>
    <p:spTree>
      <p:nvGrpSpPr>
        <p:cNvPr id="1019" name="Shape 1019"/>
        <p:cNvGrpSpPr/>
        <p:nvPr/>
      </p:nvGrpSpPr>
      <p:grpSpPr>
        <a:xfrm>
          <a:off x="0" y="0"/>
          <a:ext cx="0" cy="0"/>
          <a:chOff x="0" y="0"/>
          <a:chExt cx="0" cy="0"/>
        </a:xfrm>
      </p:grpSpPr>
      <p:sp>
        <p:nvSpPr>
          <p:cNvPr id="1020" name="Google Shape;1020;p196"/>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96"/>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022" name="Google Shape;1022;p196"/>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023" name="Google Shape;1023;p196"/>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024" name="Google Shape;1024;p196"/>
          <p:cNvSpPr/>
          <p:nvPr/>
        </p:nvSpPr>
        <p:spPr>
          <a:xfrm>
            <a:off x="0" y="0"/>
            <a:ext cx="9144000" cy="5143500"/>
          </a:xfrm>
          <a:prstGeom prst="rect">
            <a:avLst/>
          </a:prstGeom>
          <a:solidFill>
            <a:srgbClr val="4CAF50"/>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96"/>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026" name="Google Shape;1026;p19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_1" showMasterSp="0">
  <p:cSld name="CUSTOM_1_2_2_1_1 2">
    <p:bg>
      <p:bgPr>
        <a:solidFill>
          <a:srgbClr val="FFFFFF"/>
        </a:solidFill>
      </p:bgPr>
    </p:bg>
    <p:spTree>
      <p:nvGrpSpPr>
        <p:cNvPr id="1027" name="Shape 1027"/>
        <p:cNvGrpSpPr/>
        <p:nvPr/>
      </p:nvGrpSpPr>
      <p:grpSpPr>
        <a:xfrm>
          <a:off x="0" y="0"/>
          <a:ext cx="0" cy="0"/>
          <a:chOff x="0" y="0"/>
          <a:chExt cx="0" cy="0"/>
        </a:xfrm>
      </p:grpSpPr>
      <p:sp>
        <p:nvSpPr>
          <p:cNvPr id="1028" name="Google Shape;1028;p197"/>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97"/>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030" name="Google Shape;1030;p197"/>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031" name="Google Shape;1031;p197"/>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032" name="Google Shape;1032;p197"/>
          <p:cNvSpPr/>
          <p:nvPr/>
        </p:nvSpPr>
        <p:spPr>
          <a:xfrm>
            <a:off x="0" y="0"/>
            <a:ext cx="9144000" cy="5143500"/>
          </a:xfrm>
          <a:prstGeom prst="rect">
            <a:avLst/>
          </a:prstGeom>
          <a:solidFill>
            <a:srgbClr val="FF5722"/>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97"/>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034" name="Google Shape;1034;p19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_1_1" showMasterSp="0">
  <p:cSld name="CUSTOM_1_2_2_1_1_1 2">
    <p:bg>
      <p:bgPr>
        <a:solidFill>
          <a:srgbClr val="FFFFFF"/>
        </a:solidFill>
      </p:bgPr>
    </p:bg>
    <p:spTree>
      <p:nvGrpSpPr>
        <p:cNvPr id="1035" name="Shape 1035"/>
        <p:cNvGrpSpPr/>
        <p:nvPr/>
      </p:nvGrpSpPr>
      <p:grpSpPr>
        <a:xfrm>
          <a:off x="0" y="0"/>
          <a:ext cx="0" cy="0"/>
          <a:chOff x="0" y="0"/>
          <a:chExt cx="0" cy="0"/>
        </a:xfrm>
      </p:grpSpPr>
      <p:sp>
        <p:nvSpPr>
          <p:cNvPr id="1036" name="Google Shape;1036;p198"/>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98"/>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038" name="Google Shape;1038;p198"/>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039" name="Google Shape;1039;p198"/>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040" name="Google Shape;1040;p198"/>
          <p:cNvSpPr/>
          <p:nvPr/>
        </p:nvSpPr>
        <p:spPr>
          <a:xfrm>
            <a:off x="0" y="0"/>
            <a:ext cx="9144000" cy="5143500"/>
          </a:xfrm>
          <a:prstGeom prst="rect">
            <a:avLst/>
          </a:prstGeom>
          <a:solidFill>
            <a:srgbClr val="009688"/>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98"/>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042" name="Google Shape;1042;p19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_1_1_1" showMasterSp="0">
  <p:cSld name="CUSTOM_1_2_2_1_1_1_1 2">
    <p:bg>
      <p:bgPr>
        <a:solidFill>
          <a:srgbClr val="FFFFFF"/>
        </a:solidFill>
      </p:bgPr>
    </p:bg>
    <p:spTree>
      <p:nvGrpSpPr>
        <p:cNvPr id="1043" name="Shape 1043"/>
        <p:cNvGrpSpPr/>
        <p:nvPr/>
      </p:nvGrpSpPr>
      <p:grpSpPr>
        <a:xfrm>
          <a:off x="0" y="0"/>
          <a:ext cx="0" cy="0"/>
          <a:chOff x="0" y="0"/>
          <a:chExt cx="0" cy="0"/>
        </a:xfrm>
      </p:grpSpPr>
      <p:sp>
        <p:nvSpPr>
          <p:cNvPr id="1044" name="Google Shape;1044;p199"/>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99"/>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046" name="Google Shape;1046;p199"/>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047" name="Google Shape;1047;p199"/>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048" name="Google Shape;1048;p199"/>
          <p:cNvSpPr/>
          <p:nvPr/>
        </p:nvSpPr>
        <p:spPr>
          <a:xfrm>
            <a:off x="0" y="0"/>
            <a:ext cx="9144000" cy="5143500"/>
          </a:xfrm>
          <a:prstGeom prst="rect">
            <a:avLst/>
          </a:prstGeom>
          <a:solidFill>
            <a:srgbClr val="E91E63"/>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99"/>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050" name="Google Shape;1050;p19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1_2" showMasterSp="0">
  <p:cSld name="CUSTOM_1_1_2 2">
    <p:bg>
      <p:bgPr>
        <a:solidFill>
          <a:srgbClr val="FFFFFF"/>
        </a:solidFill>
      </p:bgPr>
    </p:bg>
    <p:spTree>
      <p:nvGrpSpPr>
        <p:cNvPr id="1051" name="Shape 1051"/>
        <p:cNvGrpSpPr/>
        <p:nvPr/>
      </p:nvGrpSpPr>
      <p:grpSpPr>
        <a:xfrm>
          <a:off x="0" y="0"/>
          <a:ext cx="0" cy="0"/>
          <a:chOff x="0" y="0"/>
          <a:chExt cx="0" cy="0"/>
        </a:xfrm>
      </p:grpSpPr>
      <p:sp>
        <p:nvSpPr>
          <p:cNvPr id="1052" name="Google Shape;1052;p200"/>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00"/>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054" name="Google Shape;1054;p200"/>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055" name="Google Shape;1055;p200"/>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056" name="Google Shape;1056;p200"/>
          <p:cNvSpPr/>
          <p:nvPr/>
        </p:nvSpPr>
        <p:spPr>
          <a:xfrm>
            <a:off x="0" y="3100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7" name="Google Shape;1057;p200"/>
          <p:cNvGrpSpPr/>
          <p:nvPr/>
        </p:nvGrpSpPr>
        <p:grpSpPr>
          <a:xfrm>
            <a:off x="176024" y="1309612"/>
            <a:ext cx="2136000" cy="3238587"/>
            <a:chOff x="0" y="0"/>
            <a:chExt cx="2136000" cy="3238587"/>
          </a:xfrm>
        </p:grpSpPr>
        <p:sp>
          <p:nvSpPr>
            <p:cNvPr id="1058" name="Google Shape;1058;p200"/>
            <p:cNvSpPr txBox="1"/>
            <p:nvPr/>
          </p:nvSpPr>
          <p:spPr>
            <a:xfrm>
              <a:off x="0" y="1816287"/>
              <a:ext cx="2136000" cy="14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FFFFFF"/>
                </a:buClr>
                <a:buSzPts val="1800"/>
                <a:buFont typeface="Roboto"/>
                <a:buNone/>
              </a:pPr>
              <a:r>
                <a:rPr b="1" i="0" lang="en" sz="1800" u="none" cap="none" strike="noStrike">
                  <a:solidFill>
                    <a:srgbClr val="FFFFFF"/>
                  </a:solidFill>
                  <a:latin typeface="Roboto"/>
                  <a:ea typeface="Roboto"/>
                  <a:cs typeface="Roboto"/>
                  <a:sym typeface="Roboto"/>
                </a:rPr>
                <a:t>Jonathan Yarkoni</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Android Developer &amp; Advocate </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Ironsource</a:t>
              </a:r>
              <a:endParaRPr/>
            </a:p>
          </p:txBody>
        </p:sp>
        <p:pic>
          <p:nvPicPr>
            <p:cNvPr descr="Google Shape;297;p63" id="1059" name="Google Shape;1059;p200"/>
            <p:cNvPicPr preferRelativeResize="0"/>
            <p:nvPr/>
          </p:nvPicPr>
          <p:blipFill rotWithShape="1">
            <a:blip r:embed="rId4">
              <a:alphaModFix/>
            </a:blip>
            <a:srcRect b="13739" l="13923" r="14566" t="13294"/>
            <a:stretch/>
          </p:blipFill>
          <p:spPr>
            <a:xfrm>
              <a:off x="182250" y="0"/>
              <a:ext cx="1771501" cy="1807387"/>
            </a:xfrm>
            <a:prstGeom prst="rect">
              <a:avLst/>
            </a:prstGeom>
            <a:noFill/>
            <a:ln>
              <a:noFill/>
            </a:ln>
          </p:spPr>
        </p:pic>
      </p:grpSp>
      <p:sp>
        <p:nvSpPr>
          <p:cNvPr id="1060" name="Google Shape;1060;p200"/>
          <p:cNvSpPr txBox="1"/>
          <p:nvPr/>
        </p:nvSpPr>
        <p:spPr>
          <a:xfrm>
            <a:off x="522724" y="281799"/>
            <a:ext cx="8520600" cy="7290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3600"/>
              <a:buFont typeface="Roboto"/>
              <a:buNone/>
            </a:pPr>
            <a:r>
              <a:rPr b="1" i="0" lang="en" sz="3600" u="none" cap="none" strike="noStrike">
                <a:solidFill>
                  <a:srgbClr val="FFFFFF"/>
                </a:solidFill>
                <a:latin typeface="Roboto"/>
                <a:ea typeface="Roboto"/>
                <a:cs typeface="Roboto"/>
                <a:sym typeface="Roboto"/>
              </a:rPr>
              <a:t>Android Academy Staff</a:t>
            </a:r>
            <a:endParaRPr/>
          </a:p>
        </p:txBody>
      </p:sp>
      <p:grpSp>
        <p:nvGrpSpPr>
          <p:cNvPr id="1061" name="Google Shape;1061;p200"/>
          <p:cNvGrpSpPr/>
          <p:nvPr/>
        </p:nvGrpSpPr>
        <p:grpSpPr>
          <a:xfrm>
            <a:off x="2583975" y="1290973"/>
            <a:ext cx="1968900" cy="3470726"/>
            <a:chOff x="0" y="-1"/>
            <a:chExt cx="1968900" cy="3470726"/>
          </a:xfrm>
        </p:grpSpPr>
        <p:pic>
          <p:nvPicPr>
            <p:cNvPr descr="Google Shape;300;p63" id="1062" name="Google Shape;1062;p200"/>
            <p:cNvPicPr preferRelativeResize="0"/>
            <p:nvPr/>
          </p:nvPicPr>
          <p:spPr>
            <a:xfrm>
              <a:off x="73649" y="-1"/>
              <a:ext cx="1821582" cy="1821582"/>
            </a:xfrm>
            <a:custGeom>
              <a:rect b="b" l="l" r="r" t="t"/>
              <a:pathLst>
                <a:path extrusionOk="0" h="21600" w="2160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noFill/>
            <a:ln>
              <a:noFill/>
            </a:ln>
          </p:spPr>
        </p:pic>
        <p:sp>
          <p:nvSpPr>
            <p:cNvPr id="1063" name="Google Shape;1063;p200"/>
            <p:cNvSpPr txBox="1"/>
            <p:nvPr/>
          </p:nvSpPr>
          <p:spPr>
            <a:xfrm>
              <a:off x="0" y="1832425"/>
              <a:ext cx="1968900" cy="163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FFFFFF"/>
                </a:buClr>
                <a:buSzPts val="1800"/>
                <a:buFont typeface="Roboto"/>
                <a:buNone/>
              </a:pPr>
              <a:r>
                <a:rPr b="1" i="0" lang="en" sz="1800" u="none" cap="none" strike="noStrike">
                  <a:solidFill>
                    <a:srgbClr val="FFFFFF"/>
                  </a:solidFill>
                  <a:latin typeface="Roboto"/>
                  <a:ea typeface="Roboto"/>
                  <a:cs typeface="Roboto"/>
                  <a:sym typeface="Roboto"/>
                </a:rPr>
                <a:t>Yonatan Levin</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Google Developer Expert &amp; </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Android @ Gett </a:t>
              </a:r>
              <a:endParaRPr/>
            </a:p>
          </p:txBody>
        </p:sp>
      </p:grpSp>
      <p:grpSp>
        <p:nvGrpSpPr>
          <p:cNvPr id="1064" name="Google Shape;1064;p200"/>
          <p:cNvGrpSpPr/>
          <p:nvPr/>
        </p:nvGrpSpPr>
        <p:grpSpPr>
          <a:xfrm>
            <a:off x="4824824" y="1305102"/>
            <a:ext cx="1859400" cy="3229672"/>
            <a:chOff x="0" y="0"/>
            <a:chExt cx="1859400" cy="3229672"/>
          </a:xfrm>
        </p:grpSpPr>
        <p:pic>
          <p:nvPicPr>
            <p:cNvPr descr="Google Shape;303;p63" id="1065" name="Google Shape;1065;p200"/>
            <p:cNvPicPr preferRelativeResize="0"/>
            <p:nvPr/>
          </p:nvPicPr>
          <p:blipFill rotWithShape="1">
            <a:blip r:embed="rId5">
              <a:alphaModFix/>
            </a:blip>
            <a:srcRect b="0" l="0" r="0" t="0"/>
            <a:stretch/>
          </p:blipFill>
          <p:spPr>
            <a:xfrm>
              <a:off x="18900" y="0"/>
              <a:ext cx="1821582" cy="1818882"/>
            </a:xfrm>
            <a:custGeom>
              <a:rect b="b" l="l" r="r" t="t"/>
              <a:pathLst>
                <a:path extrusionOk="0" h="21600" w="21600">
                  <a:moveTo>
                    <a:pt x="10800" y="0"/>
                  </a:moveTo>
                  <a:cubicBezTo>
                    <a:pt x="4836" y="0"/>
                    <a:pt x="0" y="4838"/>
                    <a:pt x="0" y="10802"/>
                  </a:cubicBezTo>
                  <a:cubicBezTo>
                    <a:pt x="0" y="16767"/>
                    <a:pt x="4836" y="21600"/>
                    <a:pt x="10800" y="21600"/>
                  </a:cubicBezTo>
                  <a:cubicBezTo>
                    <a:pt x="16764" y="21600"/>
                    <a:pt x="21600" y="16767"/>
                    <a:pt x="21600" y="10802"/>
                  </a:cubicBezTo>
                  <a:cubicBezTo>
                    <a:pt x="21600" y="4838"/>
                    <a:pt x="16764" y="0"/>
                    <a:pt x="10800" y="0"/>
                  </a:cubicBezTo>
                  <a:close/>
                </a:path>
              </a:pathLst>
            </a:custGeom>
            <a:noFill/>
            <a:ln>
              <a:noFill/>
            </a:ln>
          </p:spPr>
        </p:pic>
        <p:sp>
          <p:nvSpPr>
            <p:cNvPr id="1066" name="Google Shape;1066;p200"/>
            <p:cNvSpPr txBox="1"/>
            <p:nvPr/>
          </p:nvSpPr>
          <p:spPr>
            <a:xfrm>
              <a:off x="0" y="1807372"/>
              <a:ext cx="1859400" cy="14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FFFFFF"/>
                </a:buClr>
                <a:buSzPts val="1800"/>
                <a:buFont typeface="Roboto"/>
                <a:buNone/>
              </a:pPr>
              <a:r>
                <a:rPr b="1" i="0" lang="en" sz="1800" u="none" cap="none" strike="noStrike">
                  <a:solidFill>
                    <a:srgbClr val="FFFFFF"/>
                  </a:solidFill>
                  <a:latin typeface="Roboto"/>
                  <a:ea typeface="Roboto"/>
                  <a:cs typeface="Roboto"/>
                  <a:sym typeface="Roboto"/>
                </a:rPr>
                <a:t>Britt Barak</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Android Lead</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Figure8</a:t>
              </a:r>
              <a:endParaRPr/>
            </a:p>
          </p:txBody>
        </p:sp>
      </p:grpSp>
      <p:grpSp>
        <p:nvGrpSpPr>
          <p:cNvPr id="1067" name="Google Shape;1067;p200"/>
          <p:cNvGrpSpPr/>
          <p:nvPr/>
        </p:nvGrpSpPr>
        <p:grpSpPr>
          <a:xfrm>
            <a:off x="6956174" y="1289612"/>
            <a:ext cx="1859400" cy="3252709"/>
            <a:chOff x="0" y="-1"/>
            <a:chExt cx="1859400" cy="3252709"/>
          </a:xfrm>
        </p:grpSpPr>
        <p:pic>
          <p:nvPicPr>
            <p:cNvPr descr="Google Shape;306;p63" id="1068" name="Google Shape;1068;p200"/>
            <p:cNvPicPr preferRelativeResize="0"/>
            <p:nvPr/>
          </p:nvPicPr>
          <p:spPr>
            <a:xfrm>
              <a:off x="5841" y="-1"/>
              <a:ext cx="1847718" cy="1847394"/>
            </a:xfrm>
            <a:custGeom>
              <a:rect b="b" l="l" r="r" t="t"/>
              <a:pathLst>
                <a:path extrusionOk="0" h="21600" w="21600">
                  <a:moveTo>
                    <a:pt x="10800" y="0"/>
                  </a:moveTo>
                  <a:cubicBezTo>
                    <a:pt x="4836" y="0"/>
                    <a:pt x="0" y="4833"/>
                    <a:pt x="0" y="10798"/>
                  </a:cubicBezTo>
                  <a:cubicBezTo>
                    <a:pt x="0" y="16762"/>
                    <a:pt x="4836" y="21600"/>
                    <a:pt x="10800" y="21600"/>
                  </a:cubicBezTo>
                  <a:cubicBezTo>
                    <a:pt x="16764" y="21600"/>
                    <a:pt x="21600" y="16762"/>
                    <a:pt x="21600" y="10798"/>
                  </a:cubicBezTo>
                  <a:cubicBezTo>
                    <a:pt x="21600" y="4833"/>
                    <a:pt x="16764" y="0"/>
                    <a:pt x="10800" y="0"/>
                  </a:cubicBezTo>
                  <a:close/>
                </a:path>
              </a:pathLst>
            </a:custGeom>
            <a:noFill/>
            <a:ln>
              <a:noFill/>
            </a:ln>
          </p:spPr>
        </p:pic>
        <p:sp>
          <p:nvSpPr>
            <p:cNvPr id="1069" name="Google Shape;1069;p200"/>
            <p:cNvSpPr txBox="1"/>
            <p:nvPr/>
          </p:nvSpPr>
          <p:spPr>
            <a:xfrm>
              <a:off x="0" y="1830408"/>
              <a:ext cx="1859400" cy="14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FFFFFF"/>
                </a:buClr>
                <a:buSzPts val="1800"/>
                <a:buFont typeface="Roboto"/>
                <a:buNone/>
              </a:pPr>
              <a:r>
                <a:rPr b="1" i="0" lang="en" sz="1800" u="none" cap="none" strike="noStrike">
                  <a:solidFill>
                    <a:srgbClr val="FFFFFF"/>
                  </a:solidFill>
                  <a:latin typeface="Roboto"/>
                  <a:ea typeface="Roboto"/>
                  <a:cs typeface="Roboto"/>
                  <a:sym typeface="Roboto"/>
                </a:rPr>
                <a:t>Yossi Segev</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Android Developer</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Crave</a:t>
              </a:r>
              <a:endParaRPr/>
            </a:p>
          </p:txBody>
        </p:sp>
      </p:grpSp>
      <p:sp>
        <p:nvSpPr>
          <p:cNvPr id="1070" name="Google Shape;1070;p20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1_2_1" showMasterSp="0">
  <p:cSld name="CUSTOM_1_2_1_2_1 2">
    <p:bg>
      <p:bgPr>
        <a:solidFill>
          <a:srgbClr val="FFFFFF"/>
        </a:solidFill>
      </p:bgPr>
    </p:bg>
    <p:spTree>
      <p:nvGrpSpPr>
        <p:cNvPr id="1071" name="Shape 1071"/>
        <p:cNvGrpSpPr/>
        <p:nvPr/>
      </p:nvGrpSpPr>
      <p:grpSpPr>
        <a:xfrm>
          <a:off x="0" y="0"/>
          <a:ext cx="0" cy="0"/>
          <a:chOff x="0" y="0"/>
          <a:chExt cx="0" cy="0"/>
        </a:xfrm>
      </p:grpSpPr>
      <p:sp>
        <p:nvSpPr>
          <p:cNvPr id="1072" name="Google Shape;1072;p201"/>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01"/>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074" name="Google Shape;1074;p201"/>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075" name="Google Shape;1075;p201"/>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076" name="Google Shape;1076;p201"/>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01"/>
          <p:cNvSpPr txBox="1"/>
          <p:nvPr/>
        </p:nvSpPr>
        <p:spPr>
          <a:xfrm>
            <a:off x="3944949" y="1257499"/>
            <a:ext cx="5037300" cy="2903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4500"/>
              <a:buFont typeface="Roboto Condensed"/>
              <a:buNone/>
            </a:pPr>
            <a:r>
              <a:rPr b="0" i="0" lang="en" sz="4500" u="none" cap="none" strike="noStrike">
                <a:solidFill>
                  <a:srgbClr val="FFFFFF"/>
                </a:solidFill>
                <a:latin typeface="Roboto Condensed"/>
                <a:ea typeface="Roboto Condensed"/>
                <a:cs typeface="Roboto Condensed"/>
                <a:sym typeface="Roboto Condensed"/>
              </a:rPr>
              <a:t>Yonatan Levin</a:t>
            </a:r>
            <a:endParaRPr/>
          </a:p>
          <a:p>
            <a:pPr indent="0" lvl="0" marL="0" marR="0" rtl="0" algn="l">
              <a:lnSpc>
                <a:spcPct val="90000"/>
              </a:lnSpc>
              <a:spcBef>
                <a:spcPts val="0"/>
              </a:spcBef>
              <a:spcAft>
                <a:spcPts val="0"/>
              </a:spcAft>
              <a:buClr>
                <a:srgbClr val="FFFFFF"/>
              </a:buClr>
              <a:buSzPts val="3600"/>
              <a:buFont typeface="Roboto Condensed"/>
              <a:buNone/>
            </a:pPr>
            <a:r>
              <a:rPr b="0" i="0" lang="en" sz="3600" u="none" cap="none" strike="noStrike">
                <a:solidFill>
                  <a:srgbClr val="FFFFFF"/>
                </a:solidFill>
                <a:latin typeface="Roboto Condensed"/>
                <a:ea typeface="Roboto Condensed"/>
                <a:cs typeface="Roboto Condensed"/>
                <a:sym typeface="Roboto Condensed"/>
              </a:rPr>
              <a:t>Google Developer Expert</a:t>
            </a:r>
            <a:endParaRPr/>
          </a:p>
          <a:p>
            <a:pPr indent="457200" lvl="0" marL="0" marR="0" rtl="0" algn="l">
              <a:lnSpc>
                <a:spcPct val="90000"/>
              </a:lnSpc>
              <a:spcBef>
                <a:spcPts val="0"/>
              </a:spcBef>
              <a:spcAft>
                <a:spcPts val="0"/>
              </a:spcAft>
              <a:buClr>
                <a:srgbClr val="000000"/>
              </a:buClr>
              <a:buSzPts val="4500"/>
              <a:buFont typeface="Arial"/>
              <a:buNone/>
            </a:pPr>
            <a:r>
              <a:t/>
            </a:r>
            <a:endParaRPr b="0" i="0" sz="4500" u="none" cap="none" strike="noStrike">
              <a:solidFill>
                <a:srgbClr val="FFFFFF"/>
              </a:solidFill>
              <a:latin typeface="Roboto Condensed"/>
              <a:ea typeface="Roboto Condensed"/>
              <a:cs typeface="Roboto Condensed"/>
              <a:sym typeface="Roboto Condensed"/>
            </a:endParaRPr>
          </a:p>
          <a:p>
            <a:pPr indent="457200" lvl="0" marL="0" marR="0" rtl="0" algn="l">
              <a:lnSpc>
                <a:spcPct val="90000"/>
              </a:lnSpc>
              <a:spcBef>
                <a:spcPts val="0"/>
              </a:spcBef>
              <a:spcAft>
                <a:spcPts val="0"/>
              </a:spcAft>
              <a:buClr>
                <a:srgbClr val="FFFFFF"/>
              </a:buClr>
              <a:buSzPts val="4500"/>
              <a:buFont typeface="Roboto Condensed"/>
              <a:buNone/>
            </a:pPr>
            <a:r>
              <a:rPr b="0" i="0" lang="en" sz="4500" u="none" cap="none" strike="noStrike">
                <a:solidFill>
                  <a:srgbClr val="FFFFFF"/>
                </a:solidFill>
                <a:latin typeface="Roboto Condensed"/>
                <a:ea typeface="Roboto Condensed"/>
                <a:cs typeface="Roboto Condensed"/>
                <a:sym typeface="Roboto Condensed"/>
              </a:rPr>
              <a:t>parahall</a:t>
            </a:r>
            <a:endParaRPr/>
          </a:p>
        </p:txBody>
      </p:sp>
      <p:pic>
        <p:nvPicPr>
          <p:cNvPr descr="Google Shape;311;p64" id="1078" name="Google Shape;1078;p201"/>
          <p:cNvPicPr preferRelativeResize="0"/>
          <p:nvPr/>
        </p:nvPicPr>
        <p:blipFill rotWithShape="1">
          <a:blip r:embed="rId4">
            <a:alphaModFix/>
          </a:blip>
          <a:srcRect b="0" l="0" r="0" t="0"/>
          <a:stretch/>
        </p:blipFill>
        <p:spPr>
          <a:xfrm>
            <a:off x="3764381" y="3328725"/>
            <a:ext cx="554699" cy="553776"/>
          </a:xfrm>
          <a:prstGeom prst="rect">
            <a:avLst/>
          </a:prstGeom>
          <a:noFill/>
          <a:ln>
            <a:noFill/>
          </a:ln>
        </p:spPr>
      </p:pic>
      <p:pic>
        <p:nvPicPr>
          <p:cNvPr descr="Google Shape;312;p64" id="1079" name="Google Shape;1079;p201"/>
          <p:cNvPicPr preferRelativeResize="0"/>
          <p:nvPr/>
        </p:nvPicPr>
        <p:spPr>
          <a:xfrm>
            <a:off x="566674" y="924525"/>
            <a:ext cx="3197610" cy="3197610"/>
          </a:xfrm>
          <a:custGeom>
            <a:rect b="b" l="l" r="r" t="t"/>
            <a:pathLst>
              <a:path extrusionOk="0" h="21600" w="21600">
                <a:moveTo>
                  <a:pt x="10801" y="0"/>
                </a:moveTo>
                <a:cubicBezTo>
                  <a:pt x="4837" y="0"/>
                  <a:pt x="0" y="4837"/>
                  <a:pt x="0" y="10801"/>
                </a:cubicBezTo>
                <a:cubicBezTo>
                  <a:pt x="0" y="16766"/>
                  <a:pt x="4837" y="21600"/>
                  <a:pt x="10801" y="21600"/>
                </a:cubicBezTo>
                <a:cubicBezTo>
                  <a:pt x="16766" y="21600"/>
                  <a:pt x="21600" y="16766"/>
                  <a:pt x="21600" y="10801"/>
                </a:cubicBezTo>
                <a:cubicBezTo>
                  <a:pt x="21600" y="4837"/>
                  <a:pt x="16766" y="0"/>
                  <a:pt x="10801" y="0"/>
                </a:cubicBezTo>
                <a:close/>
              </a:path>
            </a:pathLst>
          </a:custGeom>
          <a:noFill/>
          <a:ln>
            <a:noFill/>
          </a:ln>
        </p:spPr>
      </p:pic>
      <p:pic>
        <p:nvPicPr>
          <p:cNvPr descr="Google Shape;313;p64" id="1080" name="Google Shape;1080;p201"/>
          <p:cNvPicPr preferRelativeResize="0"/>
          <p:nvPr/>
        </p:nvPicPr>
        <p:blipFill rotWithShape="1">
          <a:blip r:embed="rId5">
            <a:alphaModFix/>
          </a:blip>
          <a:srcRect b="0" l="0" r="0" t="0"/>
          <a:stretch/>
        </p:blipFill>
        <p:spPr>
          <a:xfrm>
            <a:off x="3779892" y="4047375"/>
            <a:ext cx="523676" cy="523676"/>
          </a:xfrm>
          <a:prstGeom prst="rect">
            <a:avLst/>
          </a:prstGeom>
          <a:noFill/>
          <a:ln>
            <a:noFill/>
          </a:ln>
        </p:spPr>
      </p:pic>
      <p:sp>
        <p:nvSpPr>
          <p:cNvPr id="1081" name="Google Shape;1081;p201"/>
          <p:cNvSpPr txBox="1"/>
          <p:nvPr/>
        </p:nvSpPr>
        <p:spPr>
          <a:xfrm>
            <a:off x="4394625" y="3975849"/>
            <a:ext cx="5037300" cy="685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4500"/>
              <a:buFont typeface="Roboto Condensed"/>
              <a:buNone/>
            </a:pPr>
            <a:r>
              <a:rPr b="0" i="0" lang="en" sz="4500" u="none" cap="none" strike="noStrike">
                <a:solidFill>
                  <a:srgbClr val="FFFFFF"/>
                </a:solidFill>
                <a:latin typeface="Roboto Condensed"/>
                <a:ea typeface="Roboto Condensed"/>
                <a:cs typeface="Roboto Condensed"/>
                <a:sym typeface="Roboto Condensed"/>
              </a:rPr>
              <a:t>levin.yonatan</a:t>
            </a:r>
            <a:endParaRPr/>
          </a:p>
        </p:txBody>
      </p:sp>
      <p:sp>
        <p:nvSpPr>
          <p:cNvPr id="1082" name="Google Shape;1082;p20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1_2" showMasterSp="0">
  <p:cSld name="BLANK_1_1_2 2">
    <p:bg>
      <p:bgPr>
        <a:solidFill>
          <a:srgbClr val="FFFFFF"/>
        </a:solidFill>
      </p:bgPr>
    </p:bg>
    <p:spTree>
      <p:nvGrpSpPr>
        <p:cNvPr id="1083" name="Shape 1083"/>
        <p:cNvGrpSpPr/>
        <p:nvPr/>
      </p:nvGrpSpPr>
      <p:grpSpPr>
        <a:xfrm>
          <a:off x="0" y="0"/>
          <a:ext cx="0" cy="0"/>
          <a:chOff x="0" y="0"/>
          <a:chExt cx="0" cy="0"/>
        </a:xfrm>
      </p:grpSpPr>
      <p:sp>
        <p:nvSpPr>
          <p:cNvPr id="1084" name="Google Shape;1084;p202"/>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02"/>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086" name="Google Shape;1086;p202"/>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087" name="Google Shape;1087;p202"/>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088" name="Google Shape;1088;p202"/>
          <p:cNvSpPr/>
          <p:nvPr/>
        </p:nvSpPr>
        <p:spPr>
          <a:xfrm>
            <a:off x="0" y="0"/>
            <a:ext cx="9144000" cy="51435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317;p65" id="1089" name="Google Shape;1089;p202"/>
          <p:cNvPicPr preferRelativeResize="0"/>
          <p:nvPr/>
        </p:nvPicPr>
        <p:blipFill rotWithShape="1">
          <a:blip r:embed="rId4">
            <a:alphaModFix/>
          </a:blip>
          <a:srcRect b="0" l="0" r="0" t="0"/>
          <a:stretch/>
        </p:blipFill>
        <p:spPr>
          <a:xfrm>
            <a:off x="2369997" y="197499"/>
            <a:ext cx="4312403" cy="2661300"/>
          </a:xfrm>
          <a:prstGeom prst="rect">
            <a:avLst/>
          </a:prstGeom>
          <a:noFill/>
          <a:ln>
            <a:noFill/>
          </a:ln>
        </p:spPr>
      </p:pic>
      <p:sp>
        <p:nvSpPr>
          <p:cNvPr id="1090" name="Google Shape;1090;p202"/>
          <p:cNvSpPr txBox="1"/>
          <p:nvPr/>
        </p:nvSpPr>
        <p:spPr>
          <a:xfrm>
            <a:off x="3007600" y="3222730"/>
            <a:ext cx="3299700" cy="4623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Roboto"/>
              <a:buNone/>
            </a:pPr>
            <a:r>
              <a:rPr b="0" i="0" lang="en" sz="1800" u="none" cap="none" strike="noStrike">
                <a:solidFill>
                  <a:srgbClr val="000000"/>
                </a:solidFill>
                <a:latin typeface="Roboto"/>
                <a:ea typeface="Roboto"/>
                <a:cs typeface="Roboto"/>
                <a:sym typeface="Roboto"/>
              </a:rPr>
              <a:t>Largest Android Community</a:t>
            </a:r>
            <a:endParaRPr/>
          </a:p>
        </p:txBody>
      </p:sp>
      <p:cxnSp>
        <p:nvCxnSpPr>
          <p:cNvPr id="1091" name="Google Shape;1091;p202"/>
          <p:cNvCxnSpPr/>
          <p:nvPr/>
        </p:nvCxnSpPr>
        <p:spPr>
          <a:xfrm>
            <a:off x="3587216" y="3120354"/>
            <a:ext cx="2203500" cy="5700"/>
          </a:xfrm>
          <a:prstGeom prst="straightConnector1">
            <a:avLst/>
          </a:prstGeom>
          <a:noFill/>
          <a:ln cap="flat" cmpd="sng" w="19050">
            <a:solidFill>
              <a:srgbClr val="D9D9D9"/>
            </a:solidFill>
            <a:prstDash val="solid"/>
            <a:round/>
            <a:headEnd len="sm" w="sm" type="none"/>
            <a:tailEnd len="sm" w="sm" type="none"/>
          </a:ln>
        </p:spPr>
      </p:cxnSp>
      <p:cxnSp>
        <p:nvCxnSpPr>
          <p:cNvPr id="1092" name="Google Shape;1092;p202"/>
          <p:cNvCxnSpPr/>
          <p:nvPr/>
        </p:nvCxnSpPr>
        <p:spPr>
          <a:xfrm>
            <a:off x="3587216" y="3832735"/>
            <a:ext cx="2203500" cy="5700"/>
          </a:xfrm>
          <a:prstGeom prst="straightConnector1">
            <a:avLst/>
          </a:prstGeom>
          <a:noFill/>
          <a:ln cap="flat" cmpd="sng" w="19050">
            <a:solidFill>
              <a:srgbClr val="D9D9D9"/>
            </a:solidFill>
            <a:prstDash val="solid"/>
            <a:round/>
            <a:headEnd len="sm" w="sm" type="none"/>
            <a:tailEnd len="sm" w="sm" type="none"/>
          </a:ln>
        </p:spPr>
      </p:cxnSp>
      <p:pic>
        <p:nvPicPr>
          <p:cNvPr descr="Google Shape;321;p65" id="1093" name="Google Shape;1093;p202"/>
          <p:cNvPicPr preferRelativeResize="0"/>
          <p:nvPr/>
        </p:nvPicPr>
        <p:blipFill rotWithShape="1">
          <a:blip r:embed="rId5">
            <a:alphaModFix/>
          </a:blip>
          <a:srcRect b="22674" l="7264" r="6861" t="25450"/>
          <a:stretch/>
        </p:blipFill>
        <p:spPr>
          <a:xfrm>
            <a:off x="343550" y="238949"/>
            <a:ext cx="2450100" cy="467251"/>
          </a:xfrm>
          <a:prstGeom prst="rect">
            <a:avLst/>
          </a:prstGeom>
          <a:noFill/>
          <a:ln>
            <a:noFill/>
          </a:ln>
        </p:spPr>
      </p:pic>
      <p:sp>
        <p:nvSpPr>
          <p:cNvPr id="1094" name="Google Shape;1094;p202"/>
          <p:cNvSpPr txBox="1"/>
          <p:nvPr/>
        </p:nvSpPr>
        <p:spPr>
          <a:xfrm>
            <a:off x="5862625" y="3715749"/>
            <a:ext cx="3249300" cy="906900"/>
          </a:xfrm>
          <a:prstGeom prst="rect">
            <a:avLst/>
          </a:prstGeom>
          <a:noFill/>
          <a:ln>
            <a:noFill/>
          </a:ln>
        </p:spPr>
        <p:txBody>
          <a:bodyPr anchorCtr="0" anchor="ctr" bIns="91400" lIns="91400" spcFirstLastPara="1" rIns="91400" wrap="square" tIns="91400">
            <a:noAutofit/>
          </a:bodyPr>
          <a:lstStyle/>
          <a:p>
            <a:pPr indent="914400" lvl="0" marL="0" marR="0" rtl="0" algn="l">
              <a:lnSpc>
                <a:spcPct val="100000"/>
              </a:lnSpc>
              <a:spcBef>
                <a:spcPts val="0"/>
              </a:spcBef>
              <a:spcAft>
                <a:spcPts val="0"/>
              </a:spcAft>
              <a:buClr>
                <a:schemeClr val="accent5"/>
              </a:buClr>
              <a:buSzPts val="1600"/>
              <a:buFont typeface="Roboto"/>
              <a:buNone/>
            </a:pPr>
            <a:r>
              <a:rPr b="0" i="0" lang="en" sz="1600" u="sng" cap="none" strike="noStrike">
                <a:solidFill>
                  <a:schemeClr val="hlink"/>
                </a:solidFill>
                <a:latin typeface="Roboto"/>
                <a:ea typeface="Roboto"/>
                <a:cs typeface="Roboto"/>
                <a:sym typeface="Roboto"/>
                <a:hlinkClick r:id="rId6"/>
              </a:rPr>
              <a:t>Android Academy - TLV </a:t>
            </a:r>
            <a:endParaRPr/>
          </a:p>
          <a:p>
            <a:pPr indent="9144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Roboto"/>
              <a:ea typeface="Roboto"/>
              <a:cs typeface="Roboto"/>
              <a:sym typeface="Roboto"/>
            </a:endParaRPr>
          </a:p>
          <a:p>
            <a:pPr indent="914400" lvl="0" marL="0" marR="0" rtl="0" algn="l">
              <a:lnSpc>
                <a:spcPct val="100000"/>
              </a:lnSpc>
              <a:spcBef>
                <a:spcPts val="0"/>
              </a:spcBef>
              <a:spcAft>
                <a:spcPts val="0"/>
              </a:spcAft>
              <a:buClr>
                <a:schemeClr val="accent5"/>
              </a:buClr>
              <a:buSzPts val="1600"/>
              <a:buFont typeface="Roboto"/>
              <a:buNone/>
            </a:pPr>
            <a:r>
              <a:rPr b="0" i="0" lang="en" sz="1600" u="sng" cap="none" strike="noStrike">
                <a:solidFill>
                  <a:schemeClr val="hlink"/>
                </a:solidFill>
                <a:latin typeface="Roboto"/>
                <a:ea typeface="Roboto"/>
                <a:cs typeface="Roboto"/>
                <a:sym typeface="Roboto"/>
                <a:hlinkClick r:id="rId7"/>
              </a:rPr>
              <a:t>TLV - Android Academy</a:t>
            </a:r>
            <a:endParaRPr/>
          </a:p>
        </p:txBody>
      </p:sp>
      <p:pic>
        <p:nvPicPr>
          <p:cNvPr descr="Google Shape;323;p65" id="1095" name="Google Shape;1095;p202"/>
          <p:cNvPicPr preferRelativeResize="0"/>
          <p:nvPr/>
        </p:nvPicPr>
        <p:blipFill rotWithShape="1">
          <a:blip r:embed="rId8">
            <a:alphaModFix/>
          </a:blip>
          <a:srcRect b="0" l="0" r="0" t="0"/>
          <a:stretch/>
        </p:blipFill>
        <p:spPr>
          <a:xfrm>
            <a:off x="6335607" y="3697825"/>
            <a:ext cx="393266" cy="424935"/>
          </a:xfrm>
          <a:prstGeom prst="rect">
            <a:avLst/>
          </a:prstGeom>
          <a:noFill/>
          <a:ln>
            <a:noFill/>
          </a:ln>
        </p:spPr>
      </p:pic>
      <p:pic>
        <p:nvPicPr>
          <p:cNvPr descr="Google Shape;324;p65" id="1096" name="Google Shape;1096;p202"/>
          <p:cNvPicPr preferRelativeResize="0"/>
          <p:nvPr/>
        </p:nvPicPr>
        <p:blipFill rotWithShape="1">
          <a:blip r:embed="rId9">
            <a:alphaModFix/>
          </a:blip>
          <a:srcRect b="0" l="0" r="0" t="0"/>
          <a:stretch/>
        </p:blipFill>
        <p:spPr>
          <a:xfrm>
            <a:off x="6335600" y="4229922"/>
            <a:ext cx="393275" cy="393275"/>
          </a:xfrm>
          <a:prstGeom prst="rect">
            <a:avLst/>
          </a:prstGeom>
          <a:noFill/>
          <a:ln>
            <a:noFill/>
          </a:ln>
        </p:spPr>
      </p:pic>
      <p:grpSp>
        <p:nvGrpSpPr>
          <p:cNvPr id="1097" name="Google Shape;1097;p202"/>
          <p:cNvGrpSpPr/>
          <p:nvPr/>
        </p:nvGrpSpPr>
        <p:grpSpPr>
          <a:xfrm>
            <a:off x="57847" y="3131850"/>
            <a:ext cx="3139800" cy="690427"/>
            <a:chOff x="0" y="0"/>
            <a:chExt cx="3139800" cy="690427"/>
          </a:xfrm>
        </p:grpSpPr>
        <p:sp>
          <p:nvSpPr>
            <p:cNvPr id="1098" name="Google Shape;1098;p202"/>
            <p:cNvSpPr txBox="1"/>
            <p:nvPr/>
          </p:nvSpPr>
          <p:spPr>
            <a:xfrm>
              <a:off x="0" y="90869"/>
              <a:ext cx="3139800" cy="4623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Roboto"/>
                <a:buNone/>
              </a:pPr>
              <a:r>
                <a:rPr b="0" i="0" lang="en" sz="1800" u="none" cap="none" strike="noStrike">
                  <a:solidFill>
                    <a:srgbClr val="000000"/>
                  </a:solidFill>
                  <a:latin typeface="Roboto"/>
                  <a:ea typeface="Roboto"/>
                  <a:cs typeface="Roboto"/>
                  <a:sym typeface="Roboto"/>
                </a:rPr>
                <a:t>~ 2000 members</a:t>
              </a:r>
              <a:endParaRPr/>
            </a:p>
          </p:txBody>
        </p:sp>
        <p:cxnSp>
          <p:nvCxnSpPr>
            <p:cNvPr id="1099" name="Google Shape;1099;p202"/>
            <p:cNvCxnSpPr/>
            <p:nvPr/>
          </p:nvCxnSpPr>
          <p:spPr>
            <a:xfrm>
              <a:off x="235588" y="0"/>
              <a:ext cx="2642700" cy="0"/>
            </a:xfrm>
            <a:prstGeom prst="straightConnector1">
              <a:avLst/>
            </a:prstGeom>
            <a:noFill/>
            <a:ln cap="flat" cmpd="sng" w="19050">
              <a:solidFill>
                <a:srgbClr val="D9D9D9"/>
              </a:solidFill>
              <a:prstDash val="solid"/>
              <a:round/>
              <a:headEnd len="sm" w="sm" type="none"/>
              <a:tailEnd len="sm" w="sm" type="none"/>
            </a:ln>
          </p:spPr>
        </p:cxnSp>
        <p:cxnSp>
          <p:nvCxnSpPr>
            <p:cNvPr id="1100" name="Google Shape;1100;p202"/>
            <p:cNvCxnSpPr/>
            <p:nvPr/>
          </p:nvCxnSpPr>
          <p:spPr>
            <a:xfrm>
              <a:off x="217021" y="690427"/>
              <a:ext cx="2698500" cy="0"/>
            </a:xfrm>
            <a:prstGeom prst="straightConnector1">
              <a:avLst/>
            </a:prstGeom>
            <a:noFill/>
            <a:ln cap="flat" cmpd="sng" w="19050">
              <a:solidFill>
                <a:srgbClr val="D9D9D9"/>
              </a:solidFill>
              <a:prstDash val="solid"/>
              <a:round/>
              <a:headEnd len="sm" w="sm" type="none"/>
              <a:tailEnd len="sm" w="sm" type="none"/>
            </a:ln>
          </p:spPr>
        </p:cxnSp>
      </p:grpSp>
      <p:sp>
        <p:nvSpPr>
          <p:cNvPr id="1101" name="Google Shape;1101;p202"/>
          <p:cNvSpPr/>
          <p:nvPr/>
        </p:nvSpPr>
        <p:spPr>
          <a:xfrm>
            <a:off x="1507098" y="2928072"/>
            <a:ext cx="123000" cy="123000"/>
          </a:xfrm>
          <a:prstGeom prst="ellipse">
            <a:avLst/>
          </a:prstGeom>
          <a:solidFill>
            <a:srgbClr val="A4C63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02"/>
          <p:cNvSpPr txBox="1"/>
          <p:nvPr/>
        </p:nvSpPr>
        <p:spPr>
          <a:xfrm>
            <a:off x="5827000" y="3222730"/>
            <a:ext cx="3299700" cy="4623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Roboto"/>
              <a:buNone/>
            </a:pPr>
            <a:r>
              <a:rPr b="0" i="0" lang="en" sz="1800" u="none" cap="none" strike="noStrike">
                <a:solidFill>
                  <a:srgbClr val="000000"/>
                </a:solidFill>
                <a:latin typeface="Roboto"/>
                <a:ea typeface="Roboto"/>
                <a:cs typeface="Roboto"/>
                <a:sym typeface="Roboto"/>
              </a:rPr>
              <a:t>Join Us:</a:t>
            </a:r>
            <a:endParaRPr/>
          </a:p>
        </p:txBody>
      </p:sp>
      <p:cxnSp>
        <p:nvCxnSpPr>
          <p:cNvPr id="1103" name="Google Shape;1103;p202"/>
          <p:cNvCxnSpPr/>
          <p:nvPr/>
        </p:nvCxnSpPr>
        <p:spPr>
          <a:xfrm>
            <a:off x="6406616" y="3120354"/>
            <a:ext cx="2203500" cy="5700"/>
          </a:xfrm>
          <a:prstGeom prst="straightConnector1">
            <a:avLst/>
          </a:prstGeom>
          <a:noFill/>
          <a:ln cap="flat" cmpd="sng" w="19050">
            <a:solidFill>
              <a:srgbClr val="D9D9D9"/>
            </a:solidFill>
            <a:prstDash val="solid"/>
            <a:round/>
            <a:headEnd len="sm" w="sm" type="none"/>
            <a:tailEnd len="sm" w="sm" type="none"/>
          </a:ln>
        </p:spPr>
      </p:cxnSp>
      <p:sp>
        <p:nvSpPr>
          <p:cNvPr id="1104" name="Google Shape;1104;p202"/>
          <p:cNvSpPr/>
          <p:nvPr/>
        </p:nvSpPr>
        <p:spPr>
          <a:xfrm>
            <a:off x="4464699" y="2928072"/>
            <a:ext cx="123000" cy="123000"/>
          </a:xfrm>
          <a:prstGeom prst="ellipse">
            <a:avLst/>
          </a:prstGeom>
          <a:solidFill>
            <a:srgbClr val="A4C63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02"/>
          <p:cNvSpPr/>
          <p:nvPr/>
        </p:nvSpPr>
        <p:spPr>
          <a:xfrm>
            <a:off x="7479210" y="2928072"/>
            <a:ext cx="123000" cy="123000"/>
          </a:xfrm>
          <a:prstGeom prst="ellipse">
            <a:avLst/>
          </a:prstGeom>
          <a:solidFill>
            <a:srgbClr val="A4C63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334;p65" id="1106" name="Google Shape;1106;p202"/>
          <p:cNvPicPr preferRelativeResize="0"/>
          <p:nvPr/>
        </p:nvPicPr>
        <p:blipFill rotWithShape="1">
          <a:blip r:embed="rId10">
            <a:alphaModFix/>
          </a:blip>
          <a:srcRect b="0" l="0" r="0" t="0"/>
          <a:stretch/>
        </p:blipFill>
        <p:spPr>
          <a:xfrm>
            <a:off x="6183412" y="167637"/>
            <a:ext cx="2928519" cy="609875"/>
          </a:xfrm>
          <a:prstGeom prst="rect">
            <a:avLst/>
          </a:prstGeom>
          <a:noFill/>
          <a:ln>
            <a:noFill/>
          </a:ln>
        </p:spPr>
      </p:pic>
      <p:sp>
        <p:nvSpPr>
          <p:cNvPr id="1107" name="Google Shape;1107;p20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1" showMasterSp="0">
  <p:cSld name="CUSTOM_2_1">
    <p:bg>
      <p:bgPr>
        <a:solidFill>
          <a:srgbClr val="FFFFFF"/>
        </a:solidFill>
      </p:bgPr>
    </p:bg>
    <p:spTree>
      <p:nvGrpSpPr>
        <p:cNvPr id="1108" name="Shape 1108"/>
        <p:cNvGrpSpPr/>
        <p:nvPr/>
      </p:nvGrpSpPr>
      <p:grpSpPr>
        <a:xfrm>
          <a:off x="0" y="0"/>
          <a:ext cx="0" cy="0"/>
          <a:chOff x="0" y="0"/>
          <a:chExt cx="0" cy="0"/>
        </a:xfrm>
      </p:grpSpPr>
      <p:sp>
        <p:nvSpPr>
          <p:cNvPr id="1109" name="Google Shape;1109;p203"/>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03"/>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111" name="Google Shape;1111;p203"/>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112" name="Google Shape;1112;p203"/>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113" name="Google Shape;1113;p203"/>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114" name="Google Shape;1114;p20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spTree>
      <p:nvGrpSpPr>
        <p:cNvPr id="21" name="Shape 21"/>
        <p:cNvGrpSpPr/>
        <p:nvPr/>
      </p:nvGrpSpPr>
      <p:grpSpPr>
        <a:xfrm>
          <a:off x="0" y="0"/>
          <a:ext cx="0" cy="0"/>
          <a:chOff x="0" y="0"/>
          <a:chExt cx="0" cy="0"/>
        </a:xfrm>
      </p:grpSpPr>
      <p:sp>
        <p:nvSpPr>
          <p:cNvPr id="22" name="Google Shape;22;p3"/>
          <p:cNvSpPr txBox="1"/>
          <p:nvPr>
            <p:ph idx="1" type="subTitle"/>
          </p:nvPr>
        </p:nvSpPr>
        <p:spPr>
          <a:xfrm>
            <a:off x="311700" y="2901875"/>
            <a:ext cx="8520600" cy="7248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3"/>
          <p:cNvSpPr/>
          <p:nvPr/>
        </p:nvSpPr>
        <p:spPr>
          <a:xfrm>
            <a:off x="0" y="0"/>
            <a:ext cx="9144000" cy="2834100"/>
          </a:xfrm>
          <a:prstGeom prst="rect">
            <a:avLst/>
          </a:prstGeom>
          <a:solidFill>
            <a:srgbClr val="03A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ctrTitle"/>
          </p:nvPr>
        </p:nvSpPr>
        <p:spPr>
          <a:xfrm>
            <a:off x="311708" y="744575"/>
            <a:ext cx="8520600" cy="2052600"/>
          </a:xfrm>
          <a:prstGeom prst="rect">
            <a:avLst/>
          </a:prstGeom>
        </p:spPr>
        <p:txBody>
          <a:bodyPr anchorCtr="0" anchor="ctr"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6" name="Google Shape;26;p3"/>
          <p:cNvSpPr/>
          <p:nvPr/>
        </p:nvSpPr>
        <p:spPr>
          <a:xfrm>
            <a:off x="7808725" y="2572150"/>
            <a:ext cx="552900" cy="5529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latin typeface="Roboto"/>
              <a:ea typeface="Roboto"/>
              <a:cs typeface="Roboto"/>
              <a:sym typeface="Roboto"/>
            </a:endParaRPr>
          </a:p>
        </p:txBody>
      </p:sp>
      <p:sp>
        <p:nvSpPr>
          <p:cNvPr id="27" name="Google Shape;27;p3"/>
          <p:cNvSpPr txBox="1"/>
          <p:nvPr>
            <p:ph idx="2" type="title"/>
          </p:nvPr>
        </p:nvSpPr>
        <p:spPr>
          <a:xfrm>
            <a:off x="7872725" y="2623600"/>
            <a:ext cx="447300" cy="462900"/>
          </a:xfrm>
          <a:prstGeom prst="rect">
            <a:avLst/>
          </a:prstGeom>
        </p:spPr>
        <p:txBody>
          <a:bodyPr anchorCtr="0" anchor="ctr" bIns="91425" lIns="91425" spcFirstLastPara="1" rIns="91425" wrap="square" tIns="91425"/>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 name="Google Shape;28;p3"/>
          <p:cNvSpPr/>
          <p:nvPr/>
        </p:nvSpPr>
        <p:spPr>
          <a:xfrm>
            <a:off x="0" y="0"/>
            <a:ext cx="9144000" cy="141600"/>
          </a:xfrm>
          <a:prstGeom prst="rect">
            <a:avLst/>
          </a:prstGeom>
          <a:solidFill>
            <a:srgbClr val="0288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nav drawer">
  <p:cSld name="TITLE_AND_BODY_2_1">
    <p:bg>
      <p:bgPr>
        <a:noFill/>
      </p:bgPr>
    </p:bg>
    <p:spTree>
      <p:nvGrpSpPr>
        <p:cNvPr id="133" name="Shape 133"/>
        <p:cNvGrpSpPr/>
        <p:nvPr/>
      </p:nvGrpSpPr>
      <p:grpSpPr>
        <a:xfrm>
          <a:off x="0" y="0"/>
          <a:ext cx="0" cy="0"/>
          <a:chOff x="0" y="0"/>
          <a:chExt cx="0" cy="0"/>
        </a:xfrm>
      </p:grpSpPr>
      <p:sp>
        <p:nvSpPr>
          <p:cNvPr id="134" name="Google Shape;134;p21"/>
          <p:cNvSpPr/>
          <p:nvPr/>
        </p:nvSpPr>
        <p:spPr>
          <a:xfrm>
            <a:off x="4164905" y="134100"/>
            <a:ext cx="5021100" cy="5143500"/>
          </a:xfrm>
          <a:prstGeom prst="rect">
            <a:avLst/>
          </a:prstGeom>
          <a:solidFill>
            <a:srgbClr val="232323">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txBox="1"/>
          <p:nvPr>
            <p:ph idx="1" type="body"/>
          </p:nvPr>
        </p:nvSpPr>
        <p:spPr>
          <a:xfrm>
            <a:off x="4184500" y="1152475"/>
            <a:ext cx="4959600" cy="34164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6" name="Google Shape;13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1"/>
          <p:cNvSpPr/>
          <p:nvPr/>
        </p:nvSpPr>
        <p:spPr>
          <a:xfrm>
            <a:off x="-4050" y="156575"/>
            <a:ext cx="4169100" cy="1936200"/>
          </a:xfrm>
          <a:prstGeom prst="rect">
            <a:avLst/>
          </a:prstGeom>
          <a:solidFill>
            <a:srgbClr val="03A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txBox="1"/>
          <p:nvPr>
            <p:ph type="title"/>
          </p:nvPr>
        </p:nvSpPr>
        <p:spPr>
          <a:xfrm>
            <a:off x="255775" y="248925"/>
            <a:ext cx="3859500" cy="1842300"/>
          </a:xfrm>
          <a:prstGeom prst="rect">
            <a:avLst/>
          </a:prstGeom>
          <a:noFill/>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9" name="Google Shape;139;p21"/>
          <p:cNvPicPr preferRelativeResize="0"/>
          <p:nvPr/>
        </p:nvPicPr>
        <p:blipFill>
          <a:blip r:embed="rId2">
            <a:alphaModFix/>
          </a:blip>
          <a:stretch>
            <a:fillRect/>
          </a:stretch>
        </p:blipFill>
        <p:spPr>
          <a:xfrm>
            <a:off x="50450" y="248925"/>
            <a:ext cx="189500" cy="189500"/>
          </a:xfrm>
          <a:prstGeom prst="rect">
            <a:avLst/>
          </a:prstGeom>
          <a:noFill/>
          <a:ln>
            <a:noFill/>
          </a:ln>
        </p:spPr>
      </p:pic>
      <p:sp>
        <p:nvSpPr>
          <p:cNvPr id="140" name="Google Shape;140;p21"/>
          <p:cNvSpPr txBox="1"/>
          <p:nvPr>
            <p:ph idx="2" type="body"/>
          </p:nvPr>
        </p:nvSpPr>
        <p:spPr>
          <a:xfrm>
            <a:off x="-25" y="2053625"/>
            <a:ext cx="4184400" cy="34164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_1" showMasterSp="0">
  <p:cSld name="TITLE_AND_BODY_2_1 2">
    <p:spTree>
      <p:nvGrpSpPr>
        <p:cNvPr id="1115" name="Shape 1115"/>
        <p:cNvGrpSpPr/>
        <p:nvPr/>
      </p:nvGrpSpPr>
      <p:grpSpPr>
        <a:xfrm>
          <a:off x="0" y="0"/>
          <a:ext cx="0" cy="0"/>
          <a:chOff x="0" y="0"/>
          <a:chExt cx="0" cy="0"/>
        </a:xfrm>
      </p:grpSpPr>
      <p:sp>
        <p:nvSpPr>
          <p:cNvPr id="1116" name="Google Shape;1116;p204"/>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04"/>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118" name="Google Shape;1118;p204"/>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119" name="Google Shape;1119;p204"/>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120" name="Google Shape;1120;p204"/>
          <p:cNvSpPr/>
          <p:nvPr/>
        </p:nvSpPr>
        <p:spPr>
          <a:xfrm>
            <a:off x="5719474" y="134100"/>
            <a:ext cx="3466500" cy="5143500"/>
          </a:xfrm>
          <a:prstGeom prst="rect">
            <a:avLst/>
          </a:prstGeom>
          <a:solidFill>
            <a:srgbClr val="232323">
              <a:alpha val="392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04"/>
          <p:cNvSpPr txBox="1"/>
          <p:nvPr>
            <p:ph idx="1" type="body"/>
          </p:nvPr>
        </p:nvSpPr>
        <p:spPr>
          <a:xfrm>
            <a:off x="5719474" y="1152475"/>
            <a:ext cx="3424500" cy="39909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341;p67" id="1122" name="Google Shape;1122;p204"/>
          <p:cNvPicPr preferRelativeResize="0"/>
          <p:nvPr/>
        </p:nvPicPr>
        <p:blipFill rotWithShape="1">
          <a:blip r:embed="rId4">
            <a:alphaModFix/>
          </a:blip>
          <a:srcRect b="286" l="0" r="0" t="39997"/>
          <a:stretch/>
        </p:blipFill>
        <p:spPr>
          <a:xfrm>
            <a:off x="-44125" y="147049"/>
            <a:ext cx="5763600" cy="1936202"/>
          </a:xfrm>
          <a:prstGeom prst="rect">
            <a:avLst/>
          </a:prstGeom>
          <a:noFill/>
          <a:ln>
            <a:noFill/>
          </a:ln>
        </p:spPr>
      </p:pic>
      <p:sp>
        <p:nvSpPr>
          <p:cNvPr id="1123" name="Google Shape;1123;p204"/>
          <p:cNvSpPr txBox="1"/>
          <p:nvPr>
            <p:ph type="title"/>
          </p:nvPr>
        </p:nvSpPr>
        <p:spPr>
          <a:xfrm>
            <a:off x="255774" y="248924"/>
            <a:ext cx="5463600" cy="18423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124" name="Google Shape;1124;p204"/>
          <p:cNvSpPr txBox="1"/>
          <p:nvPr>
            <p:ph idx="2" type="body"/>
          </p:nvPr>
        </p:nvSpPr>
        <p:spPr>
          <a:xfrm>
            <a:off x="-26" y="2053625"/>
            <a:ext cx="5719500" cy="30900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344;p67" id="1125" name="Google Shape;1125;p204"/>
          <p:cNvPicPr preferRelativeResize="0"/>
          <p:nvPr/>
        </p:nvPicPr>
        <p:blipFill rotWithShape="1">
          <a:blip r:embed="rId5">
            <a:alphaModFix/>
          </a:blip>
          <a:srcRect b="0" l="0" r="0" t="0"/>
          <a:stretch/>
        </p:blipFill>
        <p:spPr>
          <a:xfrm rot="10800000">
            <a:off x="-25" y="2082500"/>
            <a:ext cx="5719502" cy="114376"/>
          </a:xfrm>
          <a:prstGeom prst="rect">
            <a:avLst/>
          </a:prstGeom>
          <a:noFill/>
          <a:ln>
            <a:noFill/>
          </a:ln>
        </p:spPr>
      </p:pic>
      <p:sp>
        <p:nvSpPr>
          <p:cNvPr id="1126" name="Google Shape;1126;p204"/>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_1_1" showMasterSp="0">
  <p:cSld name="TITLE_AND_BODY_2_1_1">
    <p:spTree>
      <p:nvGrpSpPr>
        <p:cNvPr id="1127" name="Shape 1127"/>
        <p:cNvGrpSpPr/>
        <p:nvPr/>
      </p:nvGrpSpPr>
      <p:grpSpPr>
        <a:xfrm>
          <a:off x="0" y="0"/>
          <a:ext cx="0" cy="0"/>
          <a:chOff x="0" y="0"/>
          <a:chExt cx="0" cy="0"/>
        </a:xfrm>
      </p:grpSpPr>
      <p:sp>
        <p:nvSpPr>
          <p:cNvPr id="1128" name="Google Shape;1128;p205"/>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05"/>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130" name="Google Shape;1130;p205"/>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131" name="Google Shape;1131;p205"/>
          <p:cNvPicPr preferRelativeResize="0"/>
          <p:nvPr/>
        </p:nvPicPr>
        <p:blipFill rotWithShape="1">
          <a:blip r:embed="rId3">
            <a:alphaModFix/>
          </a:blip>
          <a:srcRect b="0" l="0" r="0" t="0"/>
          <a:stretch/>
        </p:blipFill>
        <p:spPr>
          <a:xfrm>
            <a:off x="0" y="1132386"/>
            <a:ext cx="9144001" cy="118101"/>
          </a:xfrm>
          <a:prstGeom prst="rect">
            <a:avLst/>
          </a:prstGeom>
          <a:noFill/>
          <a:ln>
            <a:noFill/>
          </a:ln>
        </p:spPr>
      </p:pic>
      <p:pic>
        <p:nvPicPr>
          <p:cNvPr descr="Google Shape;346;p68" id="1132" name="Google Shape;1132;p205"/>
          <p:cNvPicPr preferRelativeResize="0"/>
          <p:nvPr/>
        </p:nvPicPr>
        <p:blipFill rotWithShape="1">
          <a:blip r:embed="rId4">
            <a:alphaModFix/>
          </a:blip>
          <a:srcRect b="13594" l="0" r="0" t="31324"/>
          <a:stretch/>
        </p:blipFill>
        <p:spPr>
          <a:xfrm>
            <a:off x="0" y="115114"/>
            <a:ext cx="5719501" cy="1968842"/>
          </a:xfrm>
          <a:prstGeom prst="rect">
            <a:avLst/>
          </a:prstGeom>
          <a:noFill/>
          <a:ln>
            <a:noFill/>
          </a:ln>
        </p:spPr>
      </p:pic>
      <p:sp>
        <p:nvSpPr>
          <p:cNvPr id="1133" name="Google Shape;1133;p205"/>
          <p:cNvSpPr/>
          <p:nvPr/>
        </p:nvSpPr>
        <p:spPr>
          <a:xfrm>
            <a:off x="5719474" y="134100"/>
            <a:ext cx="3466500" cy="5143500"/>
          </a:xfrm>
          <a:prstGeom prst="rect">
            <a:avLst/>
          </a:prstGeom>
          <a:solidFill>
            <a:srgbClr val="232323">
              <a:alpha val="392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05"/>
          <p:cNvSpPr txBox="1"/>
          <p:nvPr>
            <p:ph idx="1" type="body"/>
          </p:nvPr>
        </p:nvSpPr>
        <p:spPr>
          <a:xfrm>
            <a:off x="5719474" y="1152475"/>
            <a:ext cx="3424500" cy="39909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135" name="Google Shape;1135;p205"/>
          <p:cNvSpPr txBox="1"/>
          <p:nvPr>
            <p:ph type="title"/>
          </p:nvPr>
        </p:nvSpPr>
        <p:spPr>
          <a:xfrm>
            <a:off x="255774" y="248924"/>
            <a:ext cx="5463600" cy="18423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136" name="Google Shape;1136;p205"/>
          <p:cNvSpPr txBox="1"/>
          <p:nvPr>
            <p:ph idx="2" type="body"/>
          </p:nvPr>
        </p:nvSpPr>
        <p:spPr>
          <a:xfrm>
            <a:off x="-26" y="2053625"/>
            <a:ext cx="5719500" cy="30900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352;p68" id="1137" name="Google Shape;1137;p205"/>
          <p:cNvPicPr preferRelativeResize="0"/>
          <p:nvPr/>
        </p:nvPicPr>
        <p:blipFill rotWithShape="1">
          <a:blip r:embed="rId5">
            <a:alphaModFix/>
          </a:blip>
          <a:srcRect b="0" l="0" r="0" t="0"/>
          <a:stretch/>
        </p:blipFill>
        <p:spPr>
          <a:xfrm rot="10800000">
            <a:off x="-25" y="2082500"/>
            <a:ext cx="5719502" cy="114376"/>
          </a:xfrm>
          <a:prstGeom prst="rect">
            <a:avLst/>
          </a:prstGeom>
          <a:noFill/>
          <a:ln>
            <a:noFill/>
          </a:ln>
        </p:spPr>
      </p:pic>
      <p:sp>
        <p:nvSpPr>
          <p:cNvPr id="1138" name="Google Shape;1138;p205"/>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_1_1_1" showMasterSp="0">
  <p:cSld name="TITLE_AND_BODY_2_1_1_1 2">
    <p:spTree>
      <p:nvGrpSpPr>
        <p:cNvPr id="1139" name="Shape 1139"/>
        <p:cNvGrpSpPr/>
        <p:nvPr/>
      </p:nvGrpSpPr>
      <p:grpSpPr>
        <a:xfrm>
          <a:off x="0" y="0"/>
          <a:ext cx="0" cy="0"/>
          <a:chOff x="0" y="0"/>
          <a:chExt cx="0" cy="0"/>
        </a:xfrm>
      </p:grpSpPr>
      <p:sp>
        <p:nvSpPr>
          <p:cNvPr id="1140" name="Google Shape;1140;p206"/>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06"/>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142" name="Google Shape;1142;p206"/>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143" name="Google Shape;1143;p206"/>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144" name="Google Shape;1144;p206"/>
          <p:cNvSpPr/>
          <p:nvPr/>
        </p:nvSpPr>
        <p:spPr>
          <a:xfrm>
            <a:off x="5719474" y="134100"/>
            <a:ext cx="3466500" cy="5143500"/>
          </a:xfrm>
          <a:prstGeom prst="rect">
            <a:avLst/>
          </a:prstGeom>
          <a:solidFill>
            <a:srgbClr val="232323">
              <a:alpha val="392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06"/>
          <p:cNvSpPr txBox="1"/>
          <p:nvPr>
            <p:ph idx="1" type="body"/>
          </p:nvPr>
        </p:nvSpPr>
        <p:spPr>
          <a:xfrm>
            <a:off x="5719474" y="1152475"/>
            <a:ext cx="3424500" cy="39909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356;p69" id="1146" name="Google Shape;1146;p206"/>
          <p:cNvPicPr preferRelativeResize="0"/>
          <p:nvPr/>
        </p:nvPicPr>
        <p:blipFill rotWithShape="1">
          <a:blip r:embed="rId4">
            <a:alphaModFix/>
          </a:blip>
          <a:srcRect b="0" l="34320" r="307" t="0"/>
          <a:stretch/>
        </p:blipFill>
        <p:spPr>
          <a:xfrm flipH="1" rot="-5400000">
            <a:off x="1868471" y="-1761203"/>
            <a:ext cx="1964274" cy="5736677"/>
          </a:xfrm>
          <a:prstGeom prst="rect">
            <a:avLst/>
          </a:prstGeom>
          <a:noFill/>
          <a:ln>
            <a:noFill/>
          </a:ln>
        </p:spPr>
      </p:pic>
      <p:sp>
        <p:nvSpPr>
          <p:cNvPr id="1147" name="Google Shape;1147;p206"/>
          <p:cNvSpPr txBox="1"/>
          <p:nvPr>
            <p:ph type="title"/>
          </p:nvPr>
        </p:nvSpPr>
        <p:spPr>
          <a:xfrm>
            <a:off x="255774" y="248924"/>
            <a:ext cx="5463600" cy="18423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148" name="Google Shape;1148;p206"/>
          <p:cNvSpPr txBox="1"/>
          <p:nvPr>
            <p:ph idx="2" type="body"/>
          </p:nvPr>
        </p:nvSpPr>
        <p:spPr>
          <a:xfrm>
            <a:off x="-26" y="2053625"/>
            <a:ext cx="5719500" cy="30900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360;p69" id="1149" name="Google Shape;1149;p206"/>
          <p:cNvPicPr preferRelativeResize="0"/>
          <p:nvPr/>
        </p:nvPicPr>
        <p:blipFill rotWithShape="1">
          <a:blip r:embed="rId5">
            <a:alphaModFix/>
          </a:blip>
          <a:srcRect b="0" l="0" r="0" t="0"/>
          <a:stretch/>
        </p:blipFill>
        <p:spPr>
          <a:xfrm rot="10800000">
            <a:off x="-25" y="2082500"/>
            <a:ext cx="5719502" cy="114376"/>
          </a:xfrm>
          <a:prstGeom prst="rect">
            <a:avLst/>
          </a:prstGeom>
          <a:noFill/>
          <a:ln>
            <a:noFill/>
          </a:ln>
        </p:spPr>
      </p:pic>
      <p:sp>
        <p:nvSpPr>
          <p:cNvPr id="1150" name="Google Shape;1150;p206"/>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_1_1_1_1" showMasterSp="0">
  <p:cSld name="TITLE_AND_BODY_2_1_1_1_1">
    <p:spTree>
      <p:nvGrpSpPr>
        <p:cNvPr id="1151" name="Shape 1151"/>
        <p:cNvGrpSpPr/>
        <p:nvPr/>
      </p:nvGrpSpPr>
      <p:grpSpPr>
        <a:xfrm>
          <a:off x="0" y="0"/>
          <a:ext cx="0" cy="0"/>
          <a:chOff x="0" y="0"/>
          <a:chExt cx="0" cy="0"/>
        </a:xfrm>
      </p:grpSpPr>
      <p:sp>
        <p:nvSpPr>
          <p:cNvPr id="1152" name="Google Shape;1152;p207"/>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07"/>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154" name="Google Shape;1154;p207"/>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155" name="Google Shape;1155;p207"/>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156" name="Google Shape;1156;p207"/>
          <p:cNvSpPr/>
          <p:nvPr/>
        </p:nvSpPr>
        <p:spPr>
          <a:xfrm>
            <a:off x="5719474" y="134100"/>
            <a:ext cx="3466500" cy="5143500"/>
          </a:xfrm>
          <a:prstGeom prst="rect">
            <a:avLst/>
          </a:prstGeom>
          <a:solidFill>
            <a:srgbClr val="232323">
              <a:alpha val="392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07"/>
          <p:cNvSpPr txBox="1"/>
          <p:nvPr>
            <p:ph idx="1" type="body"/>
          </p:nvPr>
        </p:nvSpPr>
        <p:spPr>
          <a:xfrm>
            <a:off x="5719474" y="1152475"/>
            <a:ext cx="3424500" cy="39909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364;p70" id="1158" name="Google Shape;1158;p207"/>
          <p:cNvPicPr preferRelativeResize="0"/>
          <p:nvPr/>
        </p:nvPicPr>
        <p:blipFill rotWithShape="1">
          <a:blip r:embed="rId4">
            <a:alphaModFix/>
          </a:blip>
          <a:srcRect b="0" l="0" r="35600" t="0"/>
          <a:stretch/>
        </p:blipFill>
        <p:spPr>
          <a:xfrm rot="-5400000">
            <a:off x="1883096" y="-1750322"/>
            <a:ext cx="1935035" cy="5736677"/>
          </a:xfrm>
          <a:prstGeom prst="rect">
            <a:avLst/>
          </a:prstGeom>
          <a:noFill/>
          <a:ln>
            <a:noFill/>
          </a:ln>
        </p:spPr>
      </p:pic>
      <p:sp>
        <p:nvSpPr>
          <p:cNvPr id="1159" name="Google Shape;1159;p207"/>
          <p:cNvSpPr txBox="1"/>
          <p:nvPr>
            <p:ph type="title"/>
          </p:nvPr>
        </p:nvSpPr>
        <p:spPr>
          <a:xfrm>
            <a:off x="255774" y="248924"/>
            <a:ext cx="5463600" cy="18423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160" name="Google Shape;1160;p207"/>
          <p:cNvSpPr txBox="1"/>
          <p:nvPr>
            <p:ph idx="2" type="body"/>
          </p:nvPr>
        </p:nvSpPr>
        <p:spPr>
          <a:xfrm>
            <a:off x="-26" y="2053625"/>
            <a:ext cx="5719500" cy="30900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368;p70" id="1161" name="Google Shape;1161;p207"/>
          <p:cNvPicPr preferRelativeResize="0"/>
          <p:nvPr/>
        </p:nvPicPr>
        <p:blipFill rotWithShape="1">
          <a:blip r:embed="rId5">
            <a:alphaModFix/>
          </a:blip>
          <a:srcRect b="0" l="0" r="0" t="0"/>
          <a:stretch/>
        </p:blipFill>
        <p:spPr>
          <a:xfrm rot="10800000">
            <a:off x="-25" y="2082500"/>
            <a:ext cx="5719502" cy="114376"/>
          </a:xfrm>
          <a:prstGeom prst="rect">
            <a:avLst/>
          </a:prstGeom>
          <a:noFill/>
          <a:ln>
            <a:noFill/>
          </a:ln>
        </p:spPr>
      </p:pic>
      <p:sp>
        <p:nvSpPr>
          <p:cNvPr id="1162" name="Google Shape;1162;p207"/>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showMasterSp="0">
  <p:cSld name="TITLE_AND_BODY_1 2">
    <p:bg>
      <p:bgPr>
        <a:solidFill>
          <a:srgbClr val="FFFFFF"/>
        </a:solidFill>
      </p:bgPr>
    </p:bg>
    <p:spTree>
      <p:nvGrpSpPr>
        <p:cNvPr id="1163" name="Shape 1163"/>
        <p:cNvGrpSpPr/>
        <p:nvPr/>
      </p:nvGrpSpPr>
      <p:grpSpPr>
        <a:xfrm>
          <a:off x="0" y="0"/>
          <a:ext cx="0" cy="0"/>
          <a:chOff x="0" y="0"/>
          <a:chExt cx="0" cy="0"/>
        </a:xfrm>
      </p:grpSpPr>
      <p:sp>
        <p:nvSpPr>
          <p:cNvPr id="1164" name="Google Shape;1164;p208"/>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08"/>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166" name="Google Shape;1166;p208"/>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167" name="Google Shape;1167;p208"/>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168" name="Google Shape;1168;p208"/>
          <p:cNvSpPr/>
          <p:nvPr/>
        </p:nvSpPr>
        <p:spPr>
          <a:xfrm>
            <a:off x="0" y="-1"/>
            <a:ext cx="9144000" cy="1183200"/>
          </a:xfrm>
          <a:prstGeom prst="rect">
            <a:avLst/>
          </a:prstGeom>
          <a:solidFill>
            <a:srgbClr val="4CAF5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08"/>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170" name="Google Shape;1170;p208"/>
          <p:cNvSpPr txBox="1"/>
          <p:nvPr>
            <p:ph idx="1" type="body"/>
          </p:nvPr>
        </p:nvSpPr>
        <p:spPr>
          <a:xfrm>
            <a:off x="311699" y="1270299"/>
            <a:ext cx="8520600" cy="32985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171" name="Google Shape;1171;p208"/>
          <p:cNvSpPr/>
          <p:nvPr/>
        </p:nvSpPr>
        <p:spPr>
          <a:xfrm>
            <a:off x="0" y="-1"/>
            <a:ext cx="9144000" cy="141600"/>
          </a:xfrm>
          <a:prstGeom prst="rect">
            <a:avLst/>
          </a:prstGeom>
          <a:solidFill>
            <a:srgbClr val="388E3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381;p72" id="1172" name="Google Shape;1172;p208"/>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382;p72" id="1173" name="Google Shape;1173;p208"/>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174" name="Google Shape;1174;p208"/>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_2" showMasterSp="0">
  <p:cSld name="TITLE_AND_BODY_1_2 2">
    <p:bg>
      <p:bgPr>
        <a:solidFill>
          <a:srgbClr val="FFFFFF"/>
        </a:solidFill>
      </p:bgPr>
    </p:bg>
    <p:spTree>
      <p:nvGrpSpPr>
        <p:cNvPr id="1175" name="Shape 1175"/>
        <p:cNvGrpSpPr/>
        <p:nvPr/>
      </p:nvGrpSpPr>
      <p:grpSpPr>
        <a:xfrm>
          <a:off x="0" y="0"/>
          <a:ext cx="0" cy="0"/>
          <a:chOff x="0" y="0"/>
          <a:chExt cx="0" cy="0"/>
        </a:xfrm>
      </p:grpSpPr>
      <p:sp>
        <p:nvSpPr>
          <p:cNvPr id="1176" name="Google Shape;1176;p209"/>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09"/>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178" name="Google Shape;1178;p209"/>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179" name="Google Shape;1179;p209"/>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180" name="Google Shape;1180;p209"/>
          <p:cNvSpPr/>
          <p:nvPr/>
        </p:nvSpPr>
        <p:spPr>
          <a:xfrm>
            <a:off x="0" y="-1"/>
            <a:ext cx="9144000" cy="1183200"/>
          </a:xfrm>
          <a:prstGeom prst="rect">
            <a:avLst/>
          </a:prstGeom>
          <a:solidFill>
            <a:srgbClr val="FF57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09"/>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182" name="Google Shape;1182;p209"/>
          <p:cNvSpPr txBox="1"/>
          <p:nvPr>
            <p:ph idx="1" type="body"/>
          </p:nvPr>
        </p:nvSpPr>
        <p:spPr>
          <a:xfrm>
            <a:off x="311699" y="1215013"/>
            <a:ext cx="8520600" cy="34164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183" name="Google Shape;1183;p209"/>
          <p:cNvSpPr/>
          <p:nvPr/>
        </p:nvSpPr>
        <p:spPr>
          <a:xfrm>
            <a:off x="0" y="-1"/>
            <a:ext cx="9144000" cy="141600"/>
          </a:xfrm>
          <a:prstGeom prst="rect">
            <a:avLst/>
          </a:prstGeom>
          <a:solidFill>
            <a:srgbClr val="E64A1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390;p73" id="1184" name="Google Shape;1184;p209"/>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391;p73" id="1185" name="Google Shape;1185;p209"/>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186" name="Google Shape;1186;p209"/>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_1" showMasterSp="0">
  <p:cSld name="TITLE_AND_BODY_1_1 2">
    <p:bg>
      <p:bgPr>
        <a:solidFill>
          <a:srgbClr val="FFFFFF"/>
        </a:solidFill>
      </p:bgPr>
    </p:bg>
    <p:spTree>
      <p:nvGrpSpPr>
        <p:cNvPr id="1187" name="Shape 1187"/>
        <p:cNvGrpSpPr/>
        <p:nvPr/>
      </p:nvGrpSpPr>
      <p:grpSpPr>
        <a:xfrm>
          <a:off x="0" y="0"/>
          <a:ext cx="0" cy="0"/>
          <a:chOff x="0" y="0"/>
          <a:chExt cx="0" cy="0"/>
        </a:xfrm>
      </p:grpSpPr>
      <p:sp>
        <p:nvSpPr>
          <p:cNvPr id="1188" name="Google Shape;1188;p210"/>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10"/>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190" name="Google Shape;1190;p210"/>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191" name="Google Shape;1191;p210"/>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192" name="Google Shape;1192;p210"/>
          <p:cNvSpPr/>
          <p:nvPr/>
        </p:nvSpPr>
        <p:spPr>
          <a:xfrm>
            <a:off x="0" y="-8826"/>
            <a:ext cx="9144000" cy="1183200"/>
          </a:xfrm>
          <a:prstGeom prst="rect">
            <a:avLst/>
          </a:prstGeom>
          <a:solidFill>
            <a:srgbClr val="9C27B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10"/>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194" name="Google Shape;1194;p210"/>
          <p:cNvSpPr txBox="1"/>
          <p:nvPr>
            <p:ph idx="1" type="body"/>
          </p:nvPr>
        </p:nvSpPr>
        <p:spPr>
          <a:xfrm>
            <a:off x="311699" y="1270299"/>
            <a:ext cx="8520600" cy="32985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195" name="Google Shape;1195;p210"/>
          <p:cNvSpPr/>
          <p:nvPr/>
        </p:nvSpPr>
        <p:spPr>
          <a:xfrm>
            <a:off x="0" y="-1"/>
            <a:ext cx="9144000" cy="141600"/>
          </a:xfrm>
          <a:prstGeom prst="rect">
            <a:avLst/>
          </a:prstGeom>
          <a:solidFill>
            <a:srgbClr val="7B1FA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399;p74" id="1196" name="Google Shape;1196;p210"/>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00;p74" id="1197" name="Google Shape;1197;p210"/>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198" name="Google Shape;1198;p210"/>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3" showMasterSp="0">
  <p:cSld name="TITLE_AND_BODY_3 2">
    <p:bg>
      <p:bgPr>
        <a:solidFill>
          <a:srgbClr val="FFFFFF"/>
        </a:solidFill>
      </p:bgPr>
    </p:bg>
    <p:spTree>
      <p:nvGrpSpPr>
        <p:cNvPr id="1199" name="Shape 1199"/>
        <p:cNvGrpSpPr/>
        <p:nvPr/>
      </p:nvGrpSpPr>
      <p:grpSpPr>
        <a:xfrm>
          <a:off x="0" y="0"/>
          <a:ext cx="0" cy="0"/>
          <a:chOff x="0" y="0"/>
          <a:chExt cx="0" cy="0"/>
        </a:xfrm>
      </p:grpSpPr>
      <p:sp>
        <p:nvSpPr>
          <p:cNvPr id="1200" name="Google Shape;1200;p211"/>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11"/>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202" name="Google Shape;1202;p211"/>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203" name="Google Shape;1203;p211"/>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204" name="Google Shape;1204;p211"/>
          <p:cNvSpPr txBox="1"/>
          <p:nvPr>
            <p:ph type="title"/>
          </p:nvPr>
        </p:nvSpPr>
        <p:spPr>
          <a:xfrm>
            <a:off x="775125" y="373224"/>
            <a:ext cx="8263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205" name="Google Shape;1205;p211"/>
          <p:cNvSpPr txBox="1"/>
          <p:nvPr>
            <p:ph idx="1" type="body"/>
          </p:nvPr>
        </p:nvSpPr>
        <p:spPr>
          <a:xfrm>
            <a:off x="311699" y="1270299"/>
            <a:ext cx="8520600" cy="32985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206" name="Google Shape;1206;p211"/>
          <p:cNvSpPr txBox="1"/>
          <p:nvPr>
            <p:ph idx="12" type="sldNum"/>
          </p:nvPr>
        </p:nvSpPr>
        <p:spPr>
          <a:xfrm>
            <a:off x="8702137" y="4718611"/>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3" showMasterSp="0">
  <p:cSld name="CUSTOM_1_3 2">
    <p:bg>
      <p:bgPr>
        <a:solidFill>
          <a:srgbClr val="FFFFFF"/>
        </a:solidFill>
      </p:bgPr>
    </p:bg>
    <p:spTree>
      <p:nvGrpSpPr>
        <p:cNvPr id="1207" name="Shape 1207"/>
        <p:cNvGrpSpPr/>
        <p:nvPr/>
      </p:nvGrpSpPr>
      <p:grpSpPr>
        <a:xfrm>
          <a:off x="0" y="0"/>
          <a:ext cx="0" cy="0"/>
          <a:chOff x="0" y="0"/>
          <a:chExt cx="0" cy="0"/>
        </a:xfrm>
      </p:grpSpPr>
      <p:sp>
        <p:nvSpPr>
          <p:cNvPr id="1208" name="Google Shape;1208;p212"/>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12"/>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210" name="Google Shape;1210;p212"/>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211" name="Google Shape;1211;p212"/>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212" name="Google Shape;1212;p212"/>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12"/>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214" name="Google Shape;1214;p21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4" showMasterSp="0">
  <p:cSld name="CUSTOM_1_4 2">
    <p:bg>
      <p:bgPr>
        <a:solidFill>
          <a:srgbClr val="FFFFFF"/>
        </a:solidFill>
      </p:bgPr>
    </p:bg>
    <p:spTree>
      <p:nvGrpSpPr>
        <p:cNvPr id="1215" name="Shape 1215"/>
        <p:cNvGrpSpPr/>
        <p:nvPr/>
      </p:nvGrpSpPr>
      <p:grpSpPr>
        <a:xfrm>
          <a:off x="0" y="0"/>
          <a:ext cx="0" cy="0"/>
          <a:chOff x="0" y="0"/>
          <a:chExt cx="0" cy="0"/>
        </a:xfrm>
      </p:grpSpPr>
      <p:sp>
        <p:nvSpPr>
          <p:cNvPr id="1216" name="Google Shape;1216;p213"/>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13"/>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218" name="Google Shape;1218;p213"/>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219" name="Google Shape;1219;p213"/>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220" name="Google Shape;1220;p213"/>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13"/>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222" name="Google Shape;1222;p21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41" name="Shape 141"/>
        <p:cNvGrpSpPr/>
        <p:nvPr/>
      </p:nvGrpSpPr>
      <p:grpSpPr>
        <a:xfrm>
          <a:off x="0" y="0"/>
          <a:ext cx="0" cy="0"/>
          <a:chOff x="0" y="0"/>
          <a:chExt cx="0" cy="0"/>
        </a:xfrm>
      </p:grpSpPr>
      <p:sp>
        <p:nvSpPr>
          <p:cNvPr id="142" name="Google Shape;142;p22"/>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22"/>
          <p:cNvSpPr txBox="1"/>
          <p:nvPr>
            <p:ph idx="1" type="body"/>
          </p:nvPr>
        </p:nvSpPr>
        <p:spPr>
          <a:xfrm>
            <a:off x="311700" y="1206650"/>
            <a:ext cx="8520600" cy="33621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4" name="Google Shape;14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2"/>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5" showMasterSp="0">
  <p:cSld name="CUSTOM_1_5 2">
    <p:bg>
      <p:bgPr>
        <a:solidFill>
          <a:srgbClr val="FFFFFF"/>
        </a:solidFill>
      </p:bgPr>
    </p:bg>
    <p:spTree>
      <p:nvGrpSpPr>
        <p:cNvPr id="1223" name="Shape 1223"/>
        <p:cNvGrpSpPr/>
        <p:nvPr/>
      </p:nvGrpSpPr>
      <p:grpSpPr>
        <a:xfrm>
          <a:off x="0" y="0"/>
          <a:ext cx="0" cy="0"/>
          <a:chOff x="0" y="0"/>
          <a:chExt cx="0" cy="0"/>
        </a:xfrm>
      </p:grpSpPr>
      <p:sp>
        <p:nvSpPr>
          <p:cNvPr id="1224" name="Google Shape;1224;p214"/>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14"/>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226" name="Google Shape;1226;p214"/>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227" name="Google Shape;1227;p214"/>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228" name="Google Shape;1228;p214"/>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14"/>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230" name="Google Shape;1230;p21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2" showMasterSp="0">
  <p:cSld name="CUSTOM_2_2 2">
    <p:bg>
      <p:bgPr>
        <a:solidFill>
          <a:srgbClr val="FFFFFF"/>
        </a:solidFill>
      </p:bgPr>
    </p:bg>
    <p:spTree>
      <p:nvGrpSpPr>
        <p:cNvPr id="1231" name="Shape 1231"/>
        <p:cNvGrpSpPr/>
        <p:nvPr/>
      </p:nvGrpSpPr>
      <p:grpSpPr>
        <a:xfrm>
          <a:off x="0" y="0"/>
          <a:ext cx="0" cy="0"/>
          <a:chOff x="0" y="0"/>
          <a:chExt cx="0" cy="0"/>
        </a:xfrm>
      </p:grpSpPr>
      <p:sp>
        <p:nvSpPr>
          <p:cNvPr id="1232" name="Google Shape;1232;p215"/>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15"/>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234" name="Google Shape;1234;p215"/>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235" name="Google Shape;1235;p215"/>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236" name="Google Shape;1236;p215"/>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237" name="Google Shape;1237;p215"/>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2_1" showMasterSp="0">
  <p:cSld name="CUSTOM_2_2_1 2">
    <p:bg>
      <p:bgPr>
        <a:solidFill>
          <a:srgbClr val="FFFFFF"/>
        </a:solidFill>
      </p:bgPr>
    </p:bg>
    <p:spTree>
      <p:nvGrpSpPr>
        <p:cNvPr id="1238" name="Shape 1238"/>
        <p:cNvGrpSpPr/>
        <p:nvPr/>
      </p:nvGrpSpPr>
      <p:grpSpPr>
        <a:xfrm>
          <a:off x="0" y="0"/>
          <a:ext cx="0" cy="0"/>
          <a:chOff x="0" y="0"/>
          <a:chExt cx="0" cy="0"/>
        </a:xfrm>
      </p:grpSpPr>
      <p:sp>
        <p:nvSpPr>
          <p:cNvPr id="1239" name="Google Shape;1239;p216"/>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16"/>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241" name="Google Shape;1241;p216"/>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242" name="Google Shape;1242;p216"/>
          <p:cNvPicPr preferRelativeResize="0"/>
          <p:nvPr/>
        </p:nvPicPr>
        <p:blipFill rotWithShape="1">
          <a:blip r:embed="rId3">
            <a:alphaModFix/>
          </a:blip>
          <a:srcRect b="0" l="0" r="0" t="0"/>
          <a:stretch/>
        </p:blipFill>
        <p:spPr>
          <a:xfrm>
            <a:off x="0" y="1132386"/>
            <a:ext cx="9144001" cy="118101"/>
          </a:xfrm>
          <a:prstGeom prst="rect">
            <a:avLst/>
          </a:prstGeom>
          <a:noFill/>
          <a:ln>
            <a:noFill/>
          </a:ln>
        </p:spPr>
      </p:pic>
      <p:pic>
        <p:nvPicPr>
          <p:cNvPr descr="Google Shape;417;p80" id="1243" name="Google Shape;1243;p216"/>
          <p:cNvPicPr preferRelativeResize="0"/>
          <p:nvPr/>
        </p:nvPicPr>
        <p:blipFill rotWithShape="1">
          <a:blip r:embed="rId4">
            <a:alphaModFix/>
          </a:blip>
          <a:srcRect b="0" l="0" r="0" t="0"/>
          <a:stretch/>
        </p:blipFill>
        <p:spPr>
          <a:xfrm>
            <a:off x="0" y="2090942"/>
            <a:ext cx="9144000" cy="3052565"/>
          </a:xfrm>
          <a:prstGeom prst="rect">
            <a:avLst/>
          </a:prstGeom>
          <a:noFill/>
          <a:ln>
            <a:noFill/>
          </a:ln>
        </p:spPr>
      </p:pic>
      <p:sp>
        <p:nvSpPr>
          <p:cNvPr id="1244" name="Google Shape;1244;p216"/>
          <p:cNvSpPr txBox="1"/>
          <p:nvPr>
            <p:ph type="title"/>
          </p:nvPr>
        </p:nvSpPr>
        <p:spPr>
          <a:xfrm>
            <a:off x="895724" y="1659800"/>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245" name="Google Shape;1245;p216"/>
          <p:cNvSpPr txBox="1"/>
          <p:nvPr/>
        </p:nvSpPr>
        <p:spPr>
          <a:xfrm>
            <a:off x="900300" y="382774"/>
            <a:ext cx="7343400" cy="6402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SzPts val="3000"/>
              <a:buFont typeface="Roboto"/>
              <a:buNone/>
            </a:pPr>
            <a:r>
              <a:rPr b="1" i="0" lang="en" sz="3000" u="none" cap="none" strike="noStrike">
                <a:solidFill>
                  <a:srgbClr val="FFFFFF"/>
                </a:solidFill>
                <a:latin typeface="Roboto"/>
                <a:ea typeface="Roboto"/>
                <a:cs typeface="Roboto"/>
                <a:sym typeface="Roboto"/>
              </a:rPr>
              <a:t>Questions</a:t>
            </a:r>
            <a:r>
              <a:rPr b="0" i="0" lang="en" sz="1400" u="none" cap="none" strike="noStrike">
                <a:solidFill>
                  <a:srgbClr val="000000"/>
                </a:solidFill>
                <a:latin typeface="Arial"/>
                <a:ea typeface="Arial"/>
                <a:cs typeface="Arial"/>
                <a:sym typeface="Arial"/>
              </a:rPr>
              <a:t> </a:t>
            </a:r>
            <a:r>
              <a:rPr b="1" i="0" lang="en" sz="3000" u="none" cap="none" strike="noStrike">
                <a:solidFill>
                  <a:srgbClr val="FFFFFF"/>
                </a:solidFill>
                <a:latin typeface="Roboto"/>
                <a:ea typeface="Roboto"/>
                <a:cs typeface="Roboto"/>
                <a:sym typeface="Roboto"/>
              </a:rPr>
              <a:t>?</a:t>
            </a:r>
            <a:endParaRPr/>
          </a:p>
        </p:txBody>
      </p:sp>
      <p:sp>
        <p:nvSpPr>
          <p:cNvPr id="1246" name="Google Shape;1246;p21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6" showMasterSp="0">
  <p:cSld name="CUSTOM_1_6">
    <p:bg>
      <p:bgPr>
        <a:solidFill>
          <a:srgbClr val="FFFFFF"/>
        </a:solidFill>
      </p:bgPr>
    </p:bg>
    <p:spTree>
      <p:nvGrpSpPr>
        <p:cNvPr id="1247" name="Shape 1247"/>
        <p:cNvGrpSpPr/>
        <p:nvPr/>
      </p:nvGrpSpPr>
      <p:grpSpPr>
        <a:xfrm>
          <a:off x="0" y="0"/>
          <a:ext cx="0" cy="0"/>
          <a:chOff x="0" y="0"/>
          <a:chExt cx="0" cy="0"/>
        </a:xfrm>
      </p:grpSpPr>
      <p:sp>
        <p:nvSpPr>
          <p:cNvPr id="1248" name="Google Shape;1248;p217"/>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17"/>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250" name="Google Shape;1250;p217"/>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251" name="Google Shape;1251;p217"/>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252" name="Google Shape;1252;p217"/>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17"/>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254" name="Google Shape;1254;p21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showMasterSp="0">
  <p:cSld name="TITLE_ONLY 2">
    <p:bg>
      <p:bgPr>
        <a:solidFill>
          <a:srgbClr val="FFFFFF"/>
        </a:solidFill>
      </p:bgPr>
    </p:bg>
    <p:spTree>
      <p:nvGrpSpPr>
        <p:cNvPr id="1255" name="Shape 1255"/>
        <p:cNvGrpSpPr/>
        <p:nvPr/>
      </p:nvGrpSpPr>
      <p:grpSpPr>
        <a:xfrm>
          <a:off x="0" y="0"/>
          <a:ext cx="0" cy="0"/>
          <a:chOff x="0" y="0"/>
          <a:chExt cx="0" cy="0"/>
        </a:xfrm>
      </p:grpSpPr>
      <p:sp>
        <p:nvSpPr>
          <p:cNvPr id="1256" name="Google Shape;1256;p218"/>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18"/>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258" name="Google Shape;1258;p218"/>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259" name="Google Shape;1259;p218"/>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260" name="Google Shape;1260;p218"/>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261" name="Google Shape;1261;p218"/>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2" showMasterSp="0">
  <p:cSld name="BLANK_2">
    <p:bg>
      <p:bgPr>
        <a:solidFill>
          <a:srgbClr val="FFFFFF"/>
        </a:solidFill>
      </p:bgPr>
    </p:bg>
    <p:spTree>
      <p:nvGrpSpPr>
        <p:cNvPr id="1262" name="Shape 1262"/>
        <p:cNvGrpSpPr/>
        <p:nvPr/>
      </p:nvGrpSpPr>
      <p:grpSpPr>
        <a:xfrm>
          <a:off x="0" y="0"/>
          <a:ext cx="0" cy="0"/>
          <a:chOff x="0" y="0"/>
          <a:chExt cx="0" cy="0"/>
        </a:xfrm>
      </p:grpSpPr>
      <p:sp>
        <p:nvSpPr>
          <p:cNvPr id="1263" name="Google Shape;1263;p219"/>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19"/>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265" name="Google Shape;1265;p219"/>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266" name="Google Shape;1266;p219"/>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267" name="Google Shape;1267;p219"/>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_1" showMasterSp="0">
  <p:cSld name="Sample Dark Slide_1">
    <p:bg>
      <p:bgPr>
        <a:solidFill>
          <a:srgbClr val="445A65"/>
        </a:solidFill>
      </p:bgPr>
    </p:bg>
    <p:spTree>
      <p:nvGrpSpPr>
        <p:cNvPr id="1268" name="Shape 1268"/>
        <p:cNvGrpSpPr/>
        <p:nvPr/>
      </p:nvGrpSpPr>
      <p:grpSpPr>
        <a:xfrm>
          <a:off x="0" y="0"/>
          <a:ext cx="0" cy="0"/>
          <a:chOff x="0" y="0"/>
          <a:chExt cx="0" cy="0"/>
        </a:xfrm>
      </p:grpSpPr>
      <p:sp>
        <p:nvSpPr>
          <p:cNvPr id="1269" name="Google Shape;1269;p22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 showMasterSp="0">
  <p:cSld name="BLANK_1 2">
    <p:bg>
      <p:bgPr>
        <a:solidFill>
          <a:srgbClr val="FFFFFF"/>
        </a:solidFill>
      </p:bgPr>
    </p:bg>
    <p:spTree>
      <p:nvGrpSpPr>
        <p:cNvPr id="1270" name="Shape 1270"/>
        <p:cNvGrpSpPr/>
        <p:nvPr/>
      </p:nvGrpSpPr>
      <p:grpSpPr>
        <a:xfrm>
          <a:off x="0" y="0"/>
          <a:ext cx="0" cy="0"/>
          <a:chOff x="0" y="0"/>
          <a:chExt cx="0" cy="0"/>
        </a:xfrm>
      </p:grpSpPr>
      <p:sp>
        <p:nvSpPr>
          <p:cNvPr id="1271" name="Google Shape;1271;p221"/>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21"/>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273" name="Google Shape;1273;p221"/>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274" name="Google Shape;1274;p221"/>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275" name="Google Shape;1275;p221"/>
          <p:cNvSpPr/>
          <p:nvPr/>
        </p:nvSpPr>
        <p:spPr>
          <a:xfrm>
            <a:off x="0" y="-7226"/>
            <a:ext cx="9144000" cy="5143500"/>
          </a:xfrm>
          <a:prstGeom prst="rect">
            <a:avLst/>
          </a:prstGeom>
          <a:solidFill>
            <a:srgbClr val="29313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21"/>
          <p:cNvSpPr txBox="1"/>
          <p:nvPr>
            <p:ph type="title"/>
          </p:nvPr>
        </p:nvSpPr>
        <p:spPr>
          <a:xfrm>
            <a:off x="136799" y="157824"/>
            <a:ext cx="86955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277" name="Google Shape;1277;p221"/>
          <p:cNvSpPr txBox="1"/>
          <p:nvPr>
            <p:ph idx="1" type="body"/>
          </p:nvPr>
        </p:nvSpPr>
        <p:spPr>
          <a:xfrm>
            <a:off x="136799" y="1012750"/>
            <a:ext cx="8870400" cy="40518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278" name="Google Shape;1278;p22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1_3" showMasterSp="0">
  <p:cSld name="CUSTOM_1_1_3">
    <p:bg>
      <p:bgPr>
        <a:solidFill>
          <a:srgbClr val="FFFFFF"/>
        </a:solidFill>
      </p:bgPr>
    </p:bg>
    <p:spTree>
      <p:nvGrpSpPr>
        <p:cNvPr id="1279" name="Shape 1279"/>
        <p:cNvGrpSpPr/>
        <p:nvPr/>
      </p:nvGrpSpPr>
      <p:grpSpPr>
        <a:xfrm>
          <a:off x="0" y="0"/>
          <a:ext cx="0" cy="0"/>
          <a:chOff x="0" y="0"/>
          <a:chExt cx="0" cy="0"/>
        </a:xfrm>
      </p:grpSpPr>
      <p:sp>
        <p:nvSpPr>
          <p:cNvPr id="1280" name="Google Shape;1280;p222"/>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22"/>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282" name="Google Shape;1282;p222"/>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283" name="Google Shape;1283;p222"/>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284" name="Google Shape;1284;p222"/>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5" name="Google Shape;1285;p222"/>
          <p:cNvGrpSpPr/>
          <p:nvPr/>
        </p:nvGrpSpPr>
        <p:grpSpPr>
          <a:xfrm>
            <a:off x="4560766" y="3002631"/>
            <a:ext cx="2134500" cy="944752"/>
            <a:chOff x="0" y="-1"/>
            <a:chExt cx="2134500" cy="944752"/>
          </a:xfrm>
        </p:grpSpPr>
        <p:sp>
          <p:nvSpPr>
            <p:cNvPr id="1286" name="Google Shape;1286;p222"/>
            <p:cNvSpPr txBox="1"/>
            <p:nvPr/>
          </p:nvSpPr>
          <p:spPr>
            <a:xfrm>
              <a:off x="0" y="-1"/>
              <a:ext cx="2134500" cy="241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Roboto"/>
                <a:buNone/>
              </a:pPr>
              <a:r>
                <a:rPr b="1" i="0" lang="en" sz="1600" u="none" cap="none" strike="noStrike">
                  <a:solidFill>
                    <a:srgbClr val="FFFFFF"/>
                  </a:solidFill>
                  <a:latin typeface="Roboto"/>
                  <a:ea typeface="Roboto"/>
                  <a:cs typeface="Roboto"/>
                  <a:sym typeface="Roboto"/>
                </a:rPr>
                <a:t>Yonatan Levin</a:t>
              </a:r>
              <a:endParaRPr/>
            </a:p>
          </p:txBody>
        </p:sp>
        <p:sp>
          <p:nvSpPr>
            <p:cNvPr id="1287" name="Google Shape;1287;p222"/>
            <p:cNvSpPr txBox="1"/>
            <p:nvPr/>
          </p:nvSpPr>
          <p:spPr>
            <a:xfrm>
              <a:off x="25371" y="462051"/>
              <a:ext cx="2083800" cy="482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Roboto Condensed"/>
                <a:buNone/>
              </a:pPr>
              <a:r>
                <a:rPr b="0" i="0" lang="en" sz="1600" u="none" cap="none" strike="noStrike">
                  <a:solidFill>
                    <a:srgbClr val="FFFFFF"/>
                  </a:solidFill>
                  <a:latin typeface="Roboto Condensed"/>
                  <a:ea typeface="Roboto Condensed"/>
                  <a:cs typeface="Roboto Condensed"/>
                  <a:sym typeface="Roboto Condensed"/>
                </a:rPr>
                <a:t>Android Evangelist Gett</a:t>
              </a:r>
              <a:endParaRPr/>
            </a:p>
          </p:txBody>
        </p:sp>
      </p:grpSp>
      <p:grpSp>
        <p:nvGrpSpPr>
          <p:cNvPr id="1288" name="Google Shape;1288;p222"/>
          <p:cNvGrpSpPr/>
          <p:nvPr/>
        </p:nvGrpSpPr>
        <p:grpSpPr>
          <a:xfrm>
            <a:off x="-16374" y="3004350"/>
            <a:ext cx="2077717" cy="1035996"/>
            <a:chOff x="0" y="-1"/>
            <a:chExt cx="2077717" cy="1035996"/>
          </a:xfrm>
        </p:grpSpPr>
        <p:sp>
          <p:nvSpPr>
            <p:cNvPr id="1289" name="Google Shape;1289;p222"/>
            <p:cNvSpPr txBox="1"/>
            <p:nvPr/>
          </p:nvSpPr>
          <p:spPr>
            <a:xfrm>
              <a:off x="139717" y="-1"/>
              <a:ext cx="1938000" cy="241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3F3F3"/>
                </a:buClr>
                <a:buSzPts val="1600"/>
                <a:buFont typeface="Roboto"/>
                <a:buNone/>
              </a:pPr>
              <a:r>
                <a:rPr b="1" i="0" lang="en" sz="1600" u="none" cap="none" strike="noStrike">
                  <a:solidFill>
                    <a:srgbClr val="F3F3F3"/>
                  </a:solidFill>
                  <a:latin typeface="Roboto"/>
                  <a:ea typeface="Roboto"/>
                  <a:cs typeface="Roboto"/>
                  <a:sym typeface="Roboto"/>
                </a:rPr>
                <a:t>Idan Felix</a:t>
              </a:r>
              <a:endParaRPr/>
            </a:p>
          </p:txBody>
        </p:sp>
        <p:sp>
          <p:nvSpPr>
            <p:cNvPr id="1290" name="Google Shape;1290;p222"/>
            <p:cNvSpPr txBox="1"/>
            <p:nvPr/>
          </p:nvSpPr>
          <p:spPr>
            <a:xfrm>
              <a:off x="0" y="312095"/>
              <a:ext cx="2054700" cy="72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Roboto Condensed"/>
                <a:buNone/>
              </a:pPr>
              <a:r>
                <a:rPr b="0" i="0" lang="en" sz="1600" u="none" cap="none" strike="noStrike">
                  <a:solidFill>
                    <a:srgbClr val="FFFFFF"/>
                  </a:solidFill>
                  <a:latin typeface="Roboto Condensed"/>
                  <a:ea typeface="Roboto Condensed"/>
                  <a:cs typeface="Roboto Condensed"/>
                  <a:sym typeface="Roboto Condensed"/>
                </a:rPr>
                <a:t>Senior Android &amp; Redhead</a:t>
              </a:r>
              <a:endParaRPr/>
            </a:p>
            <a:p>
              <a:pPr indent="0" lvl="0" marL="0" marR="0" rtl="0" algn="ctr">
                <a:lnSpc>
                  <a:spcPct val="100000"/>
                </a:lnSpc>
                <a:spcBef>
                  <a:spcPts val="0"/>
                </a:spcBef>
                <a:spcAft>
                  <a:spcPts val="0"/>
                </a:spcAft>
                <a:buClr>
                  <a:srgbClr val="FFFFFF"/>
                </a:buClr>
                <a:buSzPts val="1600"/>
                <a:buFont typeface="Roboto Condensed"/>
                <a:buNone/>
              </a:pPr>
              <a:r>
                <a:rPr b="0" i="0" lang="en" sz="1600" u="none" cap="none" strike="noStrike">
                  <a:solidFill>
                    <a:srgbClr val="FFFFFF"/>
                  </a:solidFill>
                  <a:latin typeface="Roboto Condensed"/>
                  <a:ea typeface="Roboto Condensed"/>
                  <a:cs typeface="Roboto Condensed"/>
                  <a:sym typeface="Roboto Condensed"/>
                </a:rPr>
                <a:t> Varonis</a:t>
              </a:r>
              <a:endParaRPr/>
            </a:p>
          </p:txBody>
        </p:sp>
      </p:grpSp>
      <p:grpSp>
        <p:nvGrpSpPr>
          <p:cNvPr id="1291" name="Google Shape;1291;p222"/>
          <p:cNvGrpSpPr/>
          <p:nvPr/>
        </p:nvGrpSpPr>
        <p:grpSpPr>
          <a:xfrm>
            <a:off x="2314799" y="3006881"/>
            <a:ext cx="2077800" cy="1133093"/>
            <a:chOff x="0" y="0"/>
            <a:chExt cx="2077800" cy="1133093"/>
          </a:xfrm>
        </p:grpSpPr>
        <p:sp>
          <p:nvSpPr>
            <p:cNvPr id="1292" name="Google Shape;1292;p222"/>
            <p:cNvSpPr txBox="1"/>
            <p:nvPr/>
          </p:nvSpPr>
          <p:spPr>
            <a:xfrm>
              <a:off x="0" y="0"/>
              <a:ext cx="2077800" cy="241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Roboto"/>
                <a:buNone/>
              </a:pPr>
              <a:r>
                <a:rPr b="1" i="0" lang="en" sz="1600" u="none" cap="none" strike="noStrike">
                  <a:solidFill>
                    <a:srgbClr val="FFFFFF"/>
                  </a:solidFill>
                  <a:latin typeface="Roboto"/>
                  <a:ea typeface="Roboto"/>
                  <a:cs typeface="Roboto"/>
                  <a:sym typeface="Roboto"/>
                </a:rPr>
                <a:t>Jonathan Yarkoni</a:t>
              </a:r>
              <a:endParaRPr/>
            </a:p>
          </p:txBody>
        </p:sp>
        <p:sp>
          <p:nvSpPr>
            <p:cNvPr id="1293" name="Google Shape;1293;p222"/>
            <p:cNvSpPr txBox="1"/>
            <p:nvPr/>
          </p:nvSpPr>
          <p:spPr>
            <a:xfrm>
              <a:off x="24699" y="409193"/>
              <a:ext cx="2028300" cy="72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Roboto Condensed"/>
                <a:buNone/>
              </a:pPr>
              <a:r>
                <a:rPr b="0" i="0" lang="en" sz="1600" u="none" cap="none" strike="noStrike">
                  <a:solidFill>
                    <a:srgbClr val="FFFFFF"/>
                  </a:solidFill>
                  <a:latin typeface="Roboto Condensed"/>
                  <a:ea typeface="Roboto Condensed"/>
                  <a:cs typeface="Roboto Condensed"/>
                  <a:sym typeface="Roboto Condensed"/>
                </a:rPr>
                <a:t>Android Developer &amp; </a:t>
              </a:r>
              <a:endParaRPr/>
            </a:p>
            <a:p>
              <a:pPr indent="0" lvl="0" marL="0" marR="0" rtl="0" algn="ctr">
                <a:lnSpc>
                  <a:spcPct val="100000"/>
                </a:lnSpc>
                <a:spcBef>
                  <a:spcPts val="0"/>
                </a:spcBef>
                <a:spcAft>
                  <a:spcPts val="0"/>
                </a:spcAft>
                <a:buClr>
                  <a:srgbClr val="FFFFFF"/>
                </a:buClr>
                <a:buSzPts val="1600"/>
                <a:buFont typeface="Roboto Condensed"/>
                <a:buNone/>
              </a:pPr>
              <a:r>
                <a:rPr b="0" i="0" lang="en" sz="1600" u="none" cap="none" strike="noStrike">
                  <a:solidFill>
                    <a:srgbClr val="FFFFFF"/>
                  </a:solidFill>
                  <a:latin typeface="Roboto Condensed"/>
                  <a:ea typeface="Roboto Condensed"/>
                  <a:cs typeface="Roboto Condensed"/>
                  <a:sym typeface="Roboto Condensed"/>
                </a:rPr>
                <a:t>Advocate </a:t>
              </a:r>
              <a:endParaRPr/>
            </a:p>
            <a:p>
              <a:pPr indent="0" lvl="0" marL="0" marR="0" rtl="0" algn="ctr">
                <a:lnSpc>
                  <a:spcPct val="100000"/>
                </a:lnSpc>
                <a:spcBef>
                  <a:spcPts val="0"/>
                </a:spcBef>
                <a:spcAft>
                  <a:spcPts val="0"/>
                </a:spcAft>
                <a:buClr>
                  <a:srgbClr val="FFFFFF"/>
                </a:buClr>
                <a:buSzPts val="1600"/>
                <a:buFont typeface="Roboto Condensed"/>
                <a:buNone/>
              </a:pPr>
              <a:r>
                <a:rPr b="0" i="0" lang="en" sz="1600" u="none" cap="none" strike="noStrike">
                  <a:solidFill>
                    <a:srgbClr val="FFFFFF"/>
                  </a:solidFill>
                  <a:latin typeface="Roboto Condensed"/>
                  <a:ea typeface="Roboto Condensed"/>
                  <a:cs typeface="Roboto Condensed"/>
                  <a:sym typeface="Roboto Condensed"/>
                </a:rPr>
                <a:t>Ironsource</a:t>
              </a:r>
              <a:endParaRPr/>
            </a:p>
          </p:txBody>
        </p:sp>
      </p:grpSp>
      <p:pic>
        <p:nvPicPr>
          <p:cNvPr descr="Google Shape;445;p86" id="1294" name="Google Shape;1294;p222"/>
          <p:cNvPicPr preferRelativeResize="0"/>
          <p:nvPr/>
        </p:nvPicPr>
        <p:spPr>
          <a:xfrm>
            <a:off x="4844788" y="1371762"/>
            <a:ext cx="1568052" cy="1568052"/>
          </a:xfrm>
          <a:custGeom>
            <a:rect b="b" l="l" r="r" t="t"/>
            <a:pathLst>
              <a:path extrusionOk="0" h="21600" w="2160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path>
            </a:pathLst>
          </a:custGeom>
          <a:noFill/>
          <a:ln>
            <a:noFill/>
          </a:ln>
        </p:spPr>
      </p:pic>
      <p:pic>
        <p:nvPicPr>
          <p:cNvPr descr="Google Shape;446;p86" id="1295" name="Google Shape;1295;p222"/>
          <p:cNvPicPr preferRelativeResize="0"/>
          <p:nvPr/>
        </p:nvPicPr>
        <p:blipFill rotWithShape="1">
          <a:blip r:embed="rId4">
            <a:alphaModFix/>
          </a:blip>
          <a:srcRect b="10" l="0" r="0" t="0"/>
          <a:stretch/>
        </p:blipFill>
        <p:spPr>
          <a:xfrm>
            <a:off x="7184349" y="1386124"/>
            <a:ext cx="1536894" cy="1534734"/>
          </a:xfrm>
          <a:custGeom>
            <a:rect b="b" l="l" r="r" t="t"/>
            <a:pathLst>
              <a:path extrusionOk="0" h="21600" w="21600">
                <a:moveTo>
                  <a:pt x="10797" y="0"/>
                </a:moveTo>
                <a:cubicBezTo>
                  <a:pt x="4833" y="0"/>
                  <a:pt x="0" y="4838"/>
                  <a:pt x="0" y="10803"/>
                </a:cubicBezTo>
                <a:cubicBezTo>
                  <a:pt x="0" y="16768"/>
                  <a:pt x="4833" y="21600"/>
                  <a:pt x="10797" y="21600"/>
                </a:cubicBezTo>
                <a:cubicBezTo>
                  <a:pt x="16761" y="21600"/>
                  <a:pt x="21600" y="16768"/>
                  <a:pt x="21600" y="10803"/>
                </a:cubicBezTo>
                <a:cubicBezTo>
                  <a:pt x="21600" y="4838"/>
                  <a:pt x="16761" y="0"/>
                  <a:pt x="10797" y="0"/>
                </a:cubicBezTo>
                <a:close/>
              </a:path>
            </a:pathLst>
          </a:custGeom>
          <a:noFill/>
          <a:ln>
            <a:noFill/>
          </a:ln>
        </p:spPr>
      </p:pic>
      <p:pic>
        <p:nvPicPr>
          <p:cNvPr descr="Google Shape;447;p86" id="1296" name="Google Shape;1296;p222"/>
          <p:cNvPicPr preferRelativeResize="0"/>
          <p:nvPr/>
        </p:nvPicPr>
        <p:blipFill rotWithShape="1">
          <a:blip r:embed="rId5">
            <a:alphaModFix/>
          </a:blip>
          <a:srcRect b="13739" l="13923" r="14566" t="13294"/>
          <a:stretch/>
        </p:blipFill>
        <p:spPr>
          <a:xfrm>
            <a:off x="2536386" y="1374363"/>
            <a:ext cx="1536938" cy="1568101"/>
          </a:xfrm>
          <a:prstGeom prst="rect">
            <a:avLst/>
          </a:prstGeom>
          <a:noFill/>
          <a:ln>
            <a:noFill/>
          </a:ln>
        </p:spPr>
      </p:pic>
      <p:sp>
        <p:nvSpPr>
          <p:cNvPr id="1297" name="Google Shape;1297;p222"/>
          <p:cNvSpPr txBox="1"/>
          <p:nvPr/>
        </p:nvSpPr>
        <p:spPr>
          <a:xfrm>
            <a:off x="529324" y="281799"/>
            <a:ext cx="8520600" cy="7290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3600"/>
              <a:buFont typeface="Roboto"/>
              <a:buNone/>
            </a:pPr>
            <a:r>
              <a:rPr b="1" i="0" lang="en" sz="3600" u="none" cap="none" strike="noStrike">
                <a:solidFill>
                  <a:srgbClr val="FFFFFF"/>
                </a:solidFill>
                <a:latin typeface="Roboto"/>
                <a:ea typeface="Roboto"/>
                <a:cs typeface="Roboto"/>
                <a:sym typeface="Roboto"/>
              </a:rPr>
              <a:t>Android Academy Staff</a:t>
            </a:r>
            <a:endParaRPr/>
          </a:p>
        </p:txBody>
      </p:sp>
      <p:grpSp>
        <p:nvGrpSpPr>
          <p:cNvPr id="1298" name="Google Shape;1298;p222"/>
          <p:cNvGrpSpPr/>
          <p:nvPr/>
        </p:nvGrpSpPr>
        <p:grpSpPr>
          <a:xfrm>
            <a:off x="6922967" y="3002631"/>
            <a:ext cx="2134500" cy="1065302"/>
            <a:chOff x="0" y="-1"/>
            <a:chExt cx="2134500" cy="1065302"/>
          </a:xfrm>
        </p:grpSpPr>
        <p:sp>
          <p:nvSpPr>
            <p:cNvPr id="1299" name="Google Shape;1299;p222"/>
            <p:cNvSpPr txBox="1"/>
            <p:nvPr/>
          </p:nvSpPr>
          <p:spPr>
            <a:xfrm>
              <a:off x="0" y="-1"/>
              <a:ext cx="2134500" cy="241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Roboto"/>
                <a:buNone/>
              </a:pPr>
              <a:r>
                <a:rPr b="1" i="0" lang="en" sz="1600" u="none" cap="none" strike="noStrike">
                  <a:solidFill>
                    <a:srgbClr val="FFFFFF"/>
                  </a:solidFill>
                  <a:latin typeface="Roboto"/>
                  <a:ea typeface="Roboto"/>
                  <a:cs typeface="Roboto"/>
                  <a:sym typeface="Roboto"/>
                </a:rPr>
                <a:t>Britt Barak</a:t>
              </a:r>
              <a:endParaRPr/>
            </a:p>
          </p:txBody>
        </p:sp>
        <p:sp>
          <p:nvSpPr>
            <p:cNvPr id="1300" name="Google Shape;1300;p222"/>
            <p:cNvSpPr txBox="1"/>
            <p:nvPr/>
          </p:nvSpPr>
          <p:spPr>
            <a:xfrm>
              <a:off x="25371" y="341401"/>
              <a:ext cx="2083800" cy="72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Roboto Condensed"/>
                <a:buNone/>
              </a:pPr>
              <a:r>
                <a:rPr b="0" i="0" lang="en" sz="1600" u="none" cap="none" strike="noStrike">
                  <a:solidFill>
                    <a:srgbClr val="FFFFFF"/>
                  </a:solidFill>
                  <a:latin typeface="Roboto Condensed"/>
                  <a:ea typeface="Roboto Condensed"/>
                  <a:cs typeface="Roboto Condensed"/>
                  <a:sym typeface="Roboto Condensed"/>
                </a:rPr>
                <a:t>The coolest and fairest of us all</a:t>
              </a:r>
              <a:endParaRPr/>
            </a:p>
            <a:p>
              <a:pPr indent="0" lvl="0" marL="0" marR="0" rtl="0" algn="ctr">
                <a:lnSpc>
                  <a:spcPct val="100000"/>
                </a:lnSpc>
                <a:spcBef>
                  <a:spcPts val="0"/>
                </a:spcBef>
                <a:spcAft>
                  <a:spcPts val="0"/>
                </a:spcAft>
                <a:buClr>
                  <a:srgbClr val="FFFFFF"/>
                </a:buClr>
                <a:buSzPts val="1600"/>
                <a:buFont typeface="Roboto Condensed"/>
                <a:buNone/>
              </a:pPr>
              <a:r>
                <a:rPr b="0" i="0" lang="en" sz="1600" u="none" cap="none" strike="noStrike">
                  <a:solidFill>
                    <a:srgbClr val="FFFFFF"/>
                  </a:solidFill>
                  <a:latin typeface="Roboto Condensed"/>
                  <a:ea typeface="Roboto Condensed"/>
                  <a:cs typeface="Roboto Condensed"/>
                  <a:sym typeface="Roboto Condensed"/>
                </a:rPr>
                <a:t>Real</a:t>
              </a:r>
              <a:endParaRPr/>
            </a:p>
          </p:txBody>
        </p:sp>
      </p:grpSp>
      <p:pic>
        <p:nvPicPr>
          <p:cNvPr descr="Google Shape;452;p86" id="1301" name="Google Shape;1301;p222"/>
          <p:cNvPicPr preferRelativeResize="0"/>
          <p:nvPr/>
        </p:nvPicPr>
        <p:blipFill rotWithShape="1">
          <a:blip r:embed="rId6">
            <a:alphaModFix/>
          </a:blip>
          <a:srcRect b="49382" l="35195" r="41286" t="16104"/>
          <a:stretch/>
        </p:blipFill>
        <p:spPr>
          <a:xfrm>
            <a:off x="250325" y="1399224"/>
            <a:ext cx="1568052" cy="1534734"/>
          </a:xfrm>
          <a:custGeom>
            <a:rect b="b" l="l" r="r" t="t"/>
            <a:pathLst>
              <a:path extrusionOk="0" h="21600" w="2160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path>
            </a:pathLst>
          </a:custGeom>
          <a:noFill/>
          <a:ln>
            <a:noFill/>
          </a:ln>
        </p:spPr>
      </p:pic>
      <p:sp>
        <p:nvSpPr>
          <p:cNvPr id="1302" name="Google Shape;1302;p22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3" showMasterSp="0">
  <p:cSld name="CUSTOM_1_2_3">
    <p:bg>
      <p:bgPr>
        <a:solidFill>
          <a:srgbClr val="FFFFFF"/>
        </a:solidFill>
      </p:bgPr>
    </p:bg>
    <p:spTree>
      <p:nvGrpSpPr>
        <p:cNvPr id="1303" name="Shape 1303"/>
        <p:cNvGrpSpPr/>
        <p:nvPr/>
      </p:nvGrpSpPr>
      <p:grpSpPr>
        <a:xfrm>
          <a:off x="0" y="0"/>
          <a:ext cx="0" cy="0"/>
          <a:chOff x="0" y="0"/>
          <a:chExt cx="0" cy="0"/>
        </a:xfrm>
      </p:grpSpPr>
      <p:sp>
        <p:nvSpPr>
          <p:cNvPr id="1304" name="Google Shape;1304;p223"/>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23"/>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306" name="Google Shape;1306;p223"/>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307" name="Google Shape;1307;p223"/>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08" name="Google Shape;1308;p223"/>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23"/>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310" name="Google Shape;1310;p22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Green">
  <p:cSld name="TITLE_AND_BODY_1">
    <p:spTree>
      <p:nvGrpSpPr>
        <p:cNvPr id="146" name="Shape 146"/>
        <p:cNvGrpSpPr/>
        <p:nvPr/>
      </p:nvGrpSpPr>
      <p:grpSpPr>
        <a:xfrm>
          <a:off x="0" y="0"/>
          <a:ext cx="0" cy="0"/>
          <a:chOff x="0" y="0"/>
          <a:chExt cx="0" cy="0"/>
        </a:xfrm>
      </p:grpSpPr>
      <p:sp>
        <p:nvSpPr>
          <p:cNvPr id="147" name="Google Shape;147;p23"/>
          <p:cNvSpPr/>
          <p:nvPr/>
        </p:nvSpPr>
        <p:spPr>
          <a:xfrm>
            <a:off x="0" y="0"/>
            <a:ext cx="9144000" cy="1183200"/>
          </a:xfrm>
          <a:prstGeom prst="rect">
            <a:avLst/>
          </a:prstGeom>
          <a:solidFill>
            <a:srgbClr val="4CAF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23"/>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0" name="Google Shape;15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23"/>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152" name="Google Shape;152;p23"/>
          <p:cNvSpPr/>
          <p:nvPr/>
        </p:nvSpPr>
        <p:spPr>
          <a:xfrm>
            <a:off x="0" y="0"/>
            <a:ext cx="9144000" cy="141600"/>
          </a:xfrm>
          <a:prstGeom prst="rect">
            <a:avLst/>
          </a:prstGeom>
          <a:solidFill>
            <a:srgbClr val="388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153" name="Google Shape;153;p23"/>
          <p:cNvPicPr preferRelativeResize="0"/>
          <p:nvPr/>
        </p:nvPicPr>
        <p:blipFill>
          <a:blip r:embed="rId2">
            <a:alphaModFix/>
          </a:blip>
          <a:stretch>
            <a:fillRect/>
          </a:stretch>
        </p:blipFill>
        <p:spPr>
          <a:xfrm>
            <a:off x="343382" y="475768"/>
            <a:ext cx="457200" cy="457200"/>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1_3" showMasterSp="0">
  <p:cSld name="BLANK_1_1_3 2">
    <p:bg>
      <p:bgPr>
        <a:solidFill>
          <a:srgbClr val="FFFFFF"/>
        </a:solidFill>
      </p:bgPr>
    </p:bg>
    <p:spTree>
      <p:nvGrpSpPr>
        <p:cNvPr id="1311" name="Shape 1311"/>
        <p:cNvGrpSpPr/>
        <p:nvPr/>
      </p:nvGrpSpPr>
      <p:grpSpPr>
        <a:xfrm>
          <a:off x="0" y="0"/>
          <a:ext cx="0" cy="0"/>
          <a:chOff x="0" y="0"/>
          <a:chExt cx="0" cy="0"/>
        </a:xfrm>
      </p:grpSpPr>
      <p:sp>
        <p:nvSpPr>
          <p:cNvPr id="1312" name="Google Shape;1312;p224"/>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24"/>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314" name="Google Shape;1314;p224"/>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315" name="Google Shape;1315;p224"/>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16" name="Google Shape;1316;p224"/>
          <p:cNvSpPr/>
          <p:nvPr/>
        </p:nvSpPr>
        <p:spPr>
          <a:xfrm>
            <a:off x="0" y="-7226"/>
            <a:ext cx="9144000" cy="5143500"/>
          </a:xfrm>
          <a:prstGeom prst="rect">
            <a:avLst/>
          </a:prstGeom>
          <a:solidFill>
            <a:srgbClr val="FFFFFF"/>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2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3" showMasterSp="0">
  <p:cSld name="CUSTOM_2_3">
    <p:bg>
      <p:bgPr>
        <a:solidFill>
          <a:srgbClr val="FFFFFF"/>
        </a:solidFill>
      </p:bgPr>
    </p:bg>
    <p:spTree>
      <p:nvGrpSpPr>
        <p:cNvPr id="1318" name="Shape 1318"/>
        <p:cNvGrpSpPr/>
        <p:nvPr/>
      </p:nvGrpSpPr>
      <p:grpSpPr>
        <a:xfrm>
          <a:off x="0" y="0"/>
          <a:ext cx="0" cy="0"/>
          <a:chOff x="0" y="0"/>
          <a:chExt cx="0" cy="0"/>
        </a:xfrm>
      </p:grpSpPr>
      <p:sp>
        <p:nvSpPr>
          <p:cNvPr id="1319" name="Google Shape;1319;p225"/>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25"/>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321" name="Google Shape;1321;p225"/>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322" name="Google Shape;1322;p225"/>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23" name="Google Shape;1323;p225"/>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324" name="Google Shape;1324;p225"/>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2" showMasterSp="0">
  <p:cSld name="BLANK_1_2 2">
    <p:bg>
      <p:bgPr>
        <a:solidFill>
          <a:srgbClr val="FFFFFF"/>
        </a:solidFill>
      </p:bgPr>
    </p:bg>
    <p:spTree>
      <p:nvGrpSpPr>
        <p:cNvPr id="1325" name="Shape 1325"/>
        <p:cNvGrpSpPr/>
        <p:nvPr/>
      </p:nvGrpSpPr>
      <p:grpSpPr>
        <a:xfrm>
          <a:off x="0" y="0"/>
          <a:ext cx="0" cy="0"/>
          <a:chOff x="0" y="0"/>
          <a:chExt cx="0" cy="0"/>
        </a:xfrm>
      </p:grpSpPr>
      <p:sp>
        <p:nvSpPr>
          <p:cNvPr id="1326" name="Google Shape;1326;p226"/>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26"/>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328" name="Google Shape;1328;p226"/>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329" name="Google Shape;1329;p226"/>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30" name="Google Shape;1330;p226"/>
          <p:cNvSpPr/>
          <p:nvPr/>
        </p:nvSpPr>
        <p:spPr>
          <a:xfrm>
            <a:off x="0" y="-7226"/>
            <a:ext cx="9144000" cy="5143500"/>
          </a:xfrm>
          <a:prstGeom prst="rect">
            <a:avLst/>
          </a:prstGeom>
          <a:solidFill>
            <a:srgbClr val="29313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26"/>
          <p:cNvSpPr txBox="1"/>
          <p:nvPr>
            <p:ph type="title"/>
          </p:nvPr>
        </p:nvSpPr>
        <p:spPr>
          <a:xfrm>
            <a:off x="136799" y="157824"/>
            <a:ext cx="86955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332" name="Google Shape;1332;p226"/>
          <p:cNvSpPr txBox="1"/>
          <p:nvPr>
            <p:ph idx="1" type="body"/>
          </p:nvPr>
        </p:nvSpPr>
        <p:spPr>
          <a:xfrm>
            <a:off x="136799" y="1012750"/>
            <a:ext cx="8870400" cy="40518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333" name="Google Shape;1333;p22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_2" showMasterSp="0">
  <p:cSld name="Sample Dark Slide_2">
    <p:bg>
      <p:bgPr>
        <a:solidFill>
          <a:srgbClr val="445A65"/>
        </a:solidFill>
      </p:bgPr>
    </p:bg>
    <p:spTree>
      <p:nvGrpSpPr>
        <p:cNvPr id="1334" name="Shape 1334"/>
        <p:cNvGrpSpPr/>
        <p:nvPr/>
      </p:nvGrpSpPr>
      <p:grpSpPr>
        <a:xfrm>
          <a:off x="0" y="0"/>
          <a:ext cx="0" cy="0"/>
          <a:chOff x="0" y="0"/>
          <a:chExt cx="0" cy="0"/>
        </a:xfrm>
      </p:grpSpPr>
      <p:sp>
        <p:nvSpPr>
          <p:cNvPr id="1335" name="Google Shape;1335;p22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4" showMasterSp="0">
  <p:cSld name="CUSTOM_1_2_4">
    <p:bg>
      <p:bgPr>
        <a:solidFill>
          <a:srgbClr val="FFFFFF"/>
        </a:solidFill>
      </p:bgPr>
    </p:bg>
    <p:spTree>
      <p:nvGrpSpPr>
        <p:cNvPr id="1336" name="Shape 1336"/>
        <p:cNvGrpSpPr/>
        <p:nvPr/>
      </p:nvGrpSpPr>
      <p:grpSpPr>
        <a:xfrm>
          <a:off x="0" y="0"/>
          <a:ext cx="0" cy="0"/>
          <a:chOff x="0" y="0"/>
          <a:chExt cx="0" cy="0"/>
        </a:xfrm>
      </p:grpSpPr>
      <p:sp>
        <p:nvSpPr>
          <p:cNvPr id="1337" name="Google Shape;1337;p228"/>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28"/>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339" name="Google Shape;1339;p228"/>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340" name="Google Shape;1340;p228"/>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41" name="Google Shape;1341;p228"/>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28"/>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343" name="Google Shape;1343;p22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1_4" showMasterSp="0">
  <p:cSld name="BLANK_1_1_4 2">
    <p:bg>
      <p:bgPr>
        <a:solidFill>
          <a:srgbClr val="FFFFFF"/>
        </a:solidFill>
      </p:bgPr>
    </p:bg>
    <p:spTree>
      <p:nvGrpSpPr>
        <p:cNvPr id="1344" name="Shape 1344"/>
        <p:cNvGrpSpPr/>
        <p:nvPr/>
      </p:nvGrpSpPr>
      <p:grpSpPr>
        <a:xfrm>
          <a:off x="0" y="0"/>
          <a:ext cx="0" cy="0"/>
          <a:chOff x="0" y="0"/>
          <a:chExt cx="0" cy="0"/>
        </a:xfrm>
      </p:grpSpPr>
      <p:sp>
        <p:nvSpPr>
          <p:cNvPr id="1345" name="Google Shape;1345;p229"/>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29"/>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347" name="Google Shape;1347;p229"/>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348" name="Google Shape;1348;p229"/>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49" name="Google Shape;1349;p229"/>
          <p:cNvSpPr/>
          <p:nvPr/>
        </p:nvSpPr>
        <p:spPr>
          <a:xfrm>
            <a:off x="0" y="-7226"/>
            <a:ext cx="9144000" cy="5143500"/>
          </a:xfrm>
          <a:prstGeom prst="rect">
            <a:avLst/>
          </a:prstGeom>
          <a:solidFill>
            <a:srgbClr val="FFFFFF"/>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2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_2" showMasterSp="0">
  <p:cSld name="TITLE_AND_BODY_2_2">
    <p:spTree>
      <p:nvGrpSpPr>
        <p:cNvPr id="1351" name="Shape 1351"/>
        <p:cNvGrpSpPr/>
        <p:nvPr/>
      </p:nvGrpSpPr>
      <p:grpSpPr>
        <a:xfrm>
          <a:off x="0" y="0"/>
          <a:ext cx="0" cy="0"/>
          <a:chOff x="0" y="0"/>
          <a:chExt cx="0" cy="0"/>
        </a:xfrm>
      </p:grpSpPr>
      <p:sp>
        <p:nvSpPr>
          <p:cNvPr id="1352" name="Google Shape;1352;p230"/>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30"/>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354" name="Google Shape;1354;p230"/>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355" name="Google Shape;1355;p230"/>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56" name="Google Shape;1356;p230"/>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357" name="Google Shape;1357;p230"/>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358" name="Google Shape;1358;p23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1_5" showMasterSp="0">
  <p:cSld name="BLANK_1_1_5">
    <p:bg>
      <p:bgPr>
        <a:solidFill>
          <a:srgbClr val="FFFFFF"/>
        </a:solidFill>
      </p:bgPr>
    </p:bg>
    <p:spTree>
      <p:nvGrpSpPr>
        <p:cNvPr id="1359" name="Shape 1359"/>
        <p:cNvGrpSpPr/>
        <p:nvPr/>
      </p:nvGrpSpPr>
      <p:grpSpPr>
        <a:xfrm>
          <a:off x="0" y="0"/>
          <a:ext cx="0" cy="0"/>
          <a:chOff x="0" y="0"/>
          <a:chExt cx="0" cy="0"/>
        </a:xfrm>
      </p:grpSpPr>
      <p:sp>
        <p:nvSpPr>
          <p:cNvPr id="1360" name="Google Shape;1360;p231"/>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31"/>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362" name="Google Shape;1362;p231"/>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363" name="Google Shape;1363;p231"/>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64" name="Google Shape;1364;p231"/>
          <p:cNvSpPr/>
          <p:nvPr/>
        </p:nvSpPr>
        <p:spPr>
          <a:xfrm>
            <a:off x="0" y="-7226"/>
            <a:ext cx="9144000" cy="5143500"/>
          </a:xfrm>
          <a:prstGeom prst="rect">
            <a:avLst/>
          </a:prstGeom>
          <a:solidFill>
            <a:srgbClr val="FFFFFF"/>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3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7" showMasterSp="0">
  <p:cSld name="CUSTOM_1_7">
    <p:bg>
      <p:bgPr>
        <a:solidFill>
          <a:srgbClr val="FFFFFF"/>
        </a:solidFill>
      </p:bgPr>
    </p:bg>
    <p:spTree>
      <p:nvGrpSpPr>
        <p:cNvPr id="1366" name="Shape 1366"/>
        <p:cNvGrpSpPr/>
        <p:nvPr/>
      </p:nvGrpSpPr>
      <p:grpSpPr>
        <a:xfrm>
          <a:off x="0" y="0"/>
          <a:ext cx="0" cy="0"/>
          <a:chOff x="0" y="0"/>
          <a:chExt cx="0" cy="0"/>
        </a:xfrm>
      </p:grpSpPr>
      <p:sp>
        <p:nvSpPr>
          <p:cNvPr id="1367" name="Google Shape;1367;p232"/>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32"/>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369" name="Google Shape;1369;p232"/>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370" name="Google Shape;1370;p232"/>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71" name="Google Shape;1371;p232"/>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32"/>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373" name="Google Shape;1373;p23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4" showMasterSp="0">
  <p:cSld name="CUSTOM_2_4">
    <p:bg>
      <p:bgPr>
        <a:solidFill>
          <a:srgbClr val="FFFFFF"/>
        </a:solidFill>
      </p:bgPr>
    </p:bg>
    <p:spTree>
      <p:nvGrpSpPr>
        <p:cNvPr id="1374" name="Shape 1374"/>
        <p:cNvGrpSpPr/>
        <p:nvPr/>
      </p:nvGrpSpPr>
      <p:grpSpPr>
        <a:xfrm>
          <a:off x="0" y="0"/>
          <a:ext cx="0" cy="0"/>
          <a:chOff x="0" y="0"/>
          <a:chExt cx="0" cy="0"/>
        </a:xfrm>
      </p:grpSpPr>
      <p:sp>
        <p:nvSpPr>
          <p:cNvPr id="1375" name="Google Shape;1375;p233"/>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33"/>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247;p49" id="1377" name="Google Shape;1377;p233"/>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248;p49" id="1378" name="Google Shape;1378;p233"/>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79" name="Google Shape;1379;p233"/>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380" name="Google Shape;1380;p23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Orange">
  <p:cSld name="TITLE_AND_BODY_1_2">
    <p:spTree>
      <p:nvGrpSpPr>
        <p:cNvPr id="154" name="Shape 154"/>
        <p:cNvGrpSpPr/>
        <p:nvPr/>
      </p:nvGrpSpPr>
      <p:grpSpPr>
        <a:xfrm>
          <a:off x="0" y="0"/>
          <a:ext cx="0" cy="0"/>
          <a:chOff x="0" y="0"/>
          <a:chExt cx="0" cy="0"/>
        </a:xfrm>
      </p:grpSpPr>
      <p:sp>
        <p:nvSpPr>
          <p:cNvPr id="155" name="Google Shape;155;p24"/>
          <p:cNvSpPr/>
          <p:nvPr/>
        </p:nvSpPr>
        <p:spPr>
          <a:xfrm>
            <a:off x="0" y="0"/>
            <a:ext cx="9144000" cy="1183200"/>
          </a:xfrm>
          <a:prstGeom prst="rect">
            <a:avLst/>
          </a:prstGeom>
          <a:solidFill>
            <a:srgbClr val="FF57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24"/>
          <p:cNvSpPr txBox="1"/>
          <p:nvPr>
            <p:ph idx="1" type="body"/>
          </p:nvPr>
        </p:nvSpPr>
        <p:spPr>
          <a:xfrm>
            <a:off x="311700" y="1215013"/>
            <a:ext cx="8520600" cy="34164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8" name="Google Shape;15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4"/>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160" name="Google Shape;160;p24"/>
          <p:cNvSpPr/>
          <p:nvPr/>
        </p:nvSpPr>
        <p:spPr>
          <a:xfrm>
            <a:off x="0" y="0"/>
            <a:ext cx="9144000" cy="141600"/>
          </a:xfrm>
          <a:prstGeom prst="rect">
            <a:avLst/>
          </a:prstGeom>
          <a:solidFill>
            <a:srgbClr val="E64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161" name="Google Shape;161;p24"/>
          <p:cNvPicPr preferRelativeResize="0"/>
          <p:nvPr/>
        </p:nvPicPr>
        <p:blipFill>
          <a:blip r:embed="rId2">
            <a:alphaModFix/>
          </a:blip>
          <a:stretch>
            <a:fillRect/>
          </a:stretch>
        </p:blipFill>
        <p:spPr>
          <a:xfrm>
            <a:off x="343382" y="475768"/>
            <a:ext cx="457200" cy="457200"/>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p:cSld name="TITLE 2">
    <p:bg>
      <p:bgPr>
        <a:solidFill>
          <a:srgbClr val="FFFFFF"/>
        </a:solidFill>
      </p:bgPr>
    </p:bg>
    <p:spTree>
      <p:nvGrpSpPr>
        <p:cNvPr id="1381" name="Shape 1381"/>
        <p:cNvGrpSpPr/>
        <p:nvPr/>
      </p:nvGrpSpPr>
      <p:grpSpPr>
        <a:xfrm>
          <a:off x="0" y="0"/>
          <a:ext cx="0" cy="0"/>
          <a:chOff x="0" y="0"/>
          <a:chExt cx="0" cy="0"/>
        </a:xfrm>
      </p:grpSpPr>
      <p:sp>
        <p:nvSpPr>
          <p:cNvPr id="1382" name="Google Shape;1382;p234"/>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34"/>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384" name="Google Shape;1384;p234"/>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385" name="Google Shape;1385;p234"/>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86" name="Google Shape;1386;p234"/>
          <p:cNvSpPr txBox="1"/>
          <p:nvPr>
            <p:ph idx="1" type="body"/>
          </p:nvPr>
        </p:nvSpPr>
        <p:spPr>
          <a:xfrm>
            <a:off x="311699" y="2933175"/>
            <a:ext cx="8520600" cy="693600"/>
          </a:xfrm>
          <a:prstGeom prst="rect">
            <a:avLst/>
          </a:prstGeom>
          <a:noFill/>
          <a:ln>
            <a:noFill/>
          </a:ln>
        </p:spPr>
        <p:txBody>
          <a:bodyPr anchorCtr="0" anchor="ctr" bIns="91400" lIns="91400" spcFirstLastPara="1" rIns="91400" wrap="square" tIns="91400"/>
          <a:lstStyle>
            <a:lvl1pPr indent="-228600" lvl="0" marL="4572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1pPr>
            <a:lvl2pPr indent="-228600" lvl="1" marL="9144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2pPr>
            <a:lvl3pPr indent="-228600" lvl="2" marL="13716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3pPr>
            <a:lvl4pPr indent="-228600" lvl="3" marL="18288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4pPr>
            <a:lvl5pPr indent="-228600" lvl="4" marL="22860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387" name="Google Shape;1387;p234"/>
          <p:cNvSpPr/>
          <p:nvPr/>
        </p:nvSpPr>
        <p:spPr>
          <a:xfrm>
            <a:off x="0" y="-1"/>
            <a:ext cx="9144000" cy="28341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94;p99" id="1388" name="Google Shape;1388;p234"/>
          <p:cNvPicPr preferRelativeResize="0"/>
          <p:nvPr/>
        </p:nvPicPr>
        <p:blipFill rotWithShape="1">
          <a:blip r:embed="rId3">
            <a:alphaModFix/>
          </a:blip>
          <a:srcRect b="0" l="0" r="0" t="0"/>
          <a:stretch/>
        </p:blipFill>
        <p:spPr>
          <a:xfrm>
            <a:off x="0" y="2782308"/>
            <a:ext cx="9144001" cy="118101"/>
          </a:xfrm>
          <a:prstGeom prst="rect">
            <a:avLst/>
          </a:prstGeom>
          <a:noFill/>
          <a:ln>
            <a:noFill/>
          </a:ln>
        </p:spPr>
      </p:pic>
      <p:sp>
        <p:nvSpPr>
          <p:cNvPr id="1389" name="Google Shape;1389;p234"/>
          <p:cNvSpPr txBox="1"/>
          <p:nvPr>
            <p:ph type="title"/>
          </p:nvPr>
        </p:nvSpPr>
        <p:spPr>
          <a:xfrm>
            <a:off x="311800" y="1057424"/>
            <a:ext cx="8520600" cy="17397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5200"/>
              <a:buFont typeface="Roboto"/>
              <a:buNone/>
              <a:defRPr b="1" i="0" sz="52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390" name="Google Shape;1390;p234"/>
          <p:cNvSpPr/>
          <p:nvPr/>
        </p:nvSpPr>
        <p:spPr>
          <a:xfrm>
            <a:off x="7808724" y="2572149"/>
            <a:ext cx="552900" cy="552900"/>
          </a:xfrm>
          <a:prstGeom prst="ellipse">
            <a:avLst/>
          </a:prstGeom>
          <a:solidFill>
            <a:srgbClr val="FFC10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Roboto"/>
              <a:buNone/>
            </a:pPr>
            <a:r>
              <a:t/>
            </a:r>
            <a:endParaRPr b="1" i="0" sz="3000" u="none" cap="none" strike="noStrike">
              <a:solidFill>
                <a:srgbClr val="FFFFFF"/>
              </a:solidFill>
              <a:latin typeface="Roboto"/>
              <a:ea typeface="Roboto"/>
              <a:cs typeface="Roboto"/>
              <a:sym typeface="Roboto"/>
            </a:endParaRPr>
          </a:p>
        </p:txBody>
      </p:sp>
      <p:sp>
        <p:nvSpPr>
          <p:cNvPr id="1391" name="Google Shape;1391;p234"/>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99;p99" id="1392" name="Google Shape;1392;p234"/>
          <p:cNvPicPr preferRelativeResize="0"/>
          <p:nvPr/>
        </p:nvPicPr>
        <p:blipFill rotWithShape="1">
          <a:blip r:embed="rId4">
            <a:alphaModFix/>
          </a:blip>
          <a:srcRect b="0" l="0" r="0" t="0"/>
          <a:stretch/>
        </p:blipFill>
        <p:spPr>
          <a:xfrm>
            <a:off x="-421426" y="-443426"/>
            <a:ext cx="2317827" cy="2317827"/>
          </a:xfrm>
          <a:prstGeom prst="rect">
            <a:avLst/>
          </a:prstGeom>
          <a:noFill/>
          <a:ln>
            <a:noFill/>
          </a:ln>
        </p:spPr>
      </p:pic>
      <p:sp>
        <p:nvSpPr>
          <p:cNvPr id="1393" name="Google Shape;1393;p234"/>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showMasterSp="0">
  <p:cSld name="TITLE_1 2">
    <p:bg>
      <p:bgPr>
        <a:solidFill>
          <a:srgbClr val="FFFFFF"/>
        </a:solidFill>
      </p:bgPr>
    </p:bg>
    <p:spTree>
      <p:nvGrpSpPr>
        <p:cNvPr id="1394" name="Shape 1394"/>
        <p:cNvGrpSpPr/>
        <p:nvPr/>
      </p:nvGrpSpPr>
      <p:grpSpPr>
        <a:xfrm>
          <a:off x="0" y="0"/>
          <a:ext cx="0" cy="0"/>
          <a:chOff x="0" y="0"/>
          <a:chExt cx="0" cy="0"/>
        </a:xfrm>
      </p:grpSpPr>
      <p:sp>
        <p:nvSpPr>
          <p:cNvPr id="1395" name="Google Shape;1395;p235"/>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35"/>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397" name="Google Shape;1397;p235"/>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398" name="Google Shape;1398;p235"/>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399" name="Google Shape;1399;p235"/>
          <p:cNvSpPr txBox="1"/>
          <p:nvPr>
            <p:ph idx="1" type="body"/>
          </p:nvPr>
        </p:nvSpPr>
        <p:spPr>
          <a:xfrm>
            <a:off x="311699" y="2901875"/>
            <a:ext cx="8520600" cy="724800"/>
          </a:xfrm>
          <a:prstGeom prst="rect">
            <a:avLst/>
          </a:prstGeom>
          <a:noFill/>
          <a:ln>
            <a:noFill/>
          </a:ln>
        </p:spPr>
        <p:txBody>
          <a:bodyPr anchorCtr="0" anchor="ctr" bIns="91400" lIns="91400" spcFirstLastPara="1" rIns="91400" wrap="square" tIns="91400"/>
          <a:lstStyle>
            <a:lvl1pPr indent="-228600" lvl="0" marL="4572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1pPr>
            <a:lvl2pPr indent="-228600" lvl="1" marL="9144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2pPr>
            <a:lvl3pPr indent="-228600" lvl="2" marL="13716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3pPr>
            <a:lvl4pPr indent="-228600" lvl="3" marL="18288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4pPr>
            <a:lvl5pPr indent="-228600" lvl="4" marL="2286000" marR="0" rtl="0" algn="ctr">
              <a:lnSpc>
                <a:spcPct val="100000"/>
              </a:lnSpc>
              <a:spcBef>
                <a:spcPts val="0"/>
              </a:spcBef>
              <a:spcAft>
                <a:spcPts val="0"/>
              </a:spcAft>
              <a:buClr>
                <a:srgbClr val="585858"/>
              </a:buClr>
              <a:buSzPts val="2800"/>
              <a:buFont typeface="Helvetica Neue"/>
              <a:buNone/>
              <a:defRPr b="0" i="0" sz="28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400" name="Google Shape;1400;p235"/>
          <p:cNvSpPr/>
          <p:nvPr/>
        </p:nvSpPr>
        <p:spPr>
          <a:xfrm>
            <a:off x="0" y="-1"/>
            <a:ext cx="9144000" cy="28341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35"/>
          <p:cNvSpPr txBox="1"/>
          <p:nvPr>
            <p:ph type="title"/>
          </p:nvPr>
        </p:nvSpPr>
        <p:spPr>
          <a:xfrm>
            <a:off x="311708" y="744574"/>
            <a:ext cx="8520600" cy="20526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5200"/>
              <a:buFont typeface="Roboto"/>
              <a:buNone/>
              <a:defRPr b="1" i="0" sz="52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pic>
        <p:nvPicPr>
          <p:cNvPr descr="Google Shape;505;p100" id="1402" name="Google Shape;1402;p235"/>
          <p:cNvPicPr preferRelativeResize="0"/>
          <p:nvPr/>
        </p:nvPicPr>
        <p:blipFill rotWithShape="1">
          <a:blip r:embed="rId3">
            <a:alphaModFix/>
          </a:blip>
          <a:srcRect b="0" l="0" r="0" t="0"/>
          <a:stretch/>
        </p:blipFill>
        <p:spPr>
          <a:xfrm>
            <a:off x="0" y="2782308"/>
            <a:ext cx="9144001" cy="118101"/>
          </a:xfrm>
          <a:prstGeom prst="rect">
            <a:avLst/>
          </a:prstGeom>
          <a:noFill/>
          <a:ln>
            <a:noFill/>
          </a:ln>
        </p:spPr>
      </p:pic>
      <p:sp>
        <p:nvSpPr>
          <p:cNvPr id="1403" name="Google Shape;1403;p235"/>
          <p:cNvSpPr/>
          <p:nvPr/>
        </p:nvSpPr>
        <p:spPr>
          <a:xfrm>
            <a:off x="7808724" y="2572149"/>
            <a:ext cx="552900" cy="552900"/>
          </a:xfrm>
          <a:prstGeom prst="ellipse">
            <a:avLst/>
          </a:prstGeom>
          <a:solidFill>
            <a:srgbClr val="FFC10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000"/>
              <a:buFont typeface="Roboto"/>
              <a:buNone/>
            </a:pPr>
            <a:r>
              <a:t/>
            </a:r>
            <a:endParaRPr b="1" i="0" sz="3000" u="none" cap="none" strike="noStrike">
              <a:solidFill>
                <a:srgbClr val="FFFFFF"/>
              </a:solidFill>
              <a:latin typeface="Roboto"/>
              <a:ea typeface="Roboto"/>
              <a:cs typeface="Roboto"/>
              <a:sym typeface="Roboto"/>
            </a:endParaRPr>
          </a:p>
        </p:txBody>
      </p:sp>
      <p:sp>
        <p:nvSpPr>
          <p:cNvPr id="1404" name="Google Shape;1404;p235"/>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35"/>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 showMasterSp="0">
  <p:cSld name="TITLE_AND_BODY_2 3">
    <p:spTree>
      <p:nvGrpSpPr>
        <p:cNvPr id="1406" name="Shape 1406"/>
        <p:cNvGrpSpPr/>
        <p:nvPr/>
      </p:nvGrpSpPr>
      <p:grpSpPr>
        <a:xfrm>
          <a:off x="0" y="0"/>
          <a:ext cx="0" cy="0"/>
          <a:chOff x="0" y="0"/>
          <a:chExt cx="0" cy="0"/>
        </a:xfrm>
      </p:grpSpPr>
      <p:sp>
        <p:nvSpPr>
          <p:cNvPr id="1407" name="Google Shape;1407;p236"/>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36"/>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409" name="Google Shape;1409;p236"/>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410" name="Google Shape;1410;p236"/>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411" name="Google Shape;1411;p236"/>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412" name="Google Shape;1412;p236"/>
          <p:cNvSpPr txBox="1"/>
          <p:nvPr>
            <p:ph idx="1" type="body"/>
          </p:nvPr>
        </p:nvSpPr>
        <p:spPr>
          <a:xfrm>
            <a:off x="311699" y="1221299"/>
            <a:ext cx="8520600" cy="33477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413" name="Google Shape;1413;p236"/>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showMasterSp="0">
  <p:cSld name="Sample Dark Slide 3">
    <p:bg>
      <p:bgPr>
        <a:solidFill>
          <a:srgbClr val="445A65"/>
        </a:solidFill>
      </p:bgPr>
    </p:bg>
    <p:spTree>
      <p:nvGrpSpPr>
        <p:cNvPr id="1414" name="Shape 1414"/>
        <p:cNvGrpSpPr/>
        <p:nvPr/>
      </p:nvGrpSpPr>
      <p:grpSpPr>
        <a:xfrm>
          <a:off x="0" y="0"/>
          <a:ext cx="0" cy="0"/>
          <a:chOff x="0" y="0"/>
          <a:chExt cx="0" cy="0"/>
        </a:xfrm>
      </p:grpSpPr>
      <p:sp>
        <p:nvSpPr>
          <p:cNvPr id="1415" name="Google Shape;1415;p237"/>
          <p:cNvSpPr txBox="1"/>
          <p:nvPr>
            <p:ph idx="1" type="body"/>
          </p:nvPr>
        </p:nvSpPr>
        <p:spPr>
          <a:xfrm>
            <a:off x="136799" y="855949"/>
            <a:ext cx="8870400" cy="42087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416" name="Google Shape;1416;p237"/>
          <p:cNvSpPr txBox="1"/>
          <p:nvPr>
            <p:ph type="title"/>
          </p:nvPr>
        </p:nvSpPr>
        <p:spPr>
          <a:xfrm>
            <a:off x="136799" y="157824"/>
            <a:ext cx="86955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417" name="Google Shape;1417;p23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 showMasterSp="0">
  <p:cSld name="Photo blank 3">
    <p:bg>
      <p:bgPr>
        <a:solidFill>
          <a:srgbClr val="222222"/>
        </a:solidFill>
      </p:bgPr>
    </p:bg>
    <p:spTree>
      <p:nvGrpSpPr>
        <p:cNvPr id="1418" name="Shape 1418"/>
        <p:cNvGrpSpPr/>
        <p:nvPr/>
      </p:nvGrpSpPr>
      <p:grpSpPr>
        <a:xfrm>
          <a:off x="0" y="0"/>
          <a:ext cx="0" cy="0"/>
          <a:chOff x="0" y="0"/>
          <a:chExt cx="0" cy="0"/>
        </a:xfrm>
      </p:grpSpPr>
      <p:sp>
        <p:nvSpPr>
          <p:cNvPr id="1419" name="Google Shape;1419;p238"/>
          <p:cNvSpPr txBox="1"/>
          <p:nvPr>
            <p:ph type="title"/>
          </p:nvPr>
        </p:nvSpPr>
        <p:spPr>
          <a:xfrm>
            <a:off x="136799" y="157824"/>
            <a:ext cx="86955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420" name="Google Shape;1420;p238"/>
          <p:cNvSpPr txBox="1"/>
          <p:nvPr>
            <p:ph idx="1" type="body"/>
          </p:nvPr>
        </p:nvSpPr>
        <p:spPr>
          <a:xfrm>
            <a:off x="136799" y="876824"/>
            <a:ext cx="8870400" cy="41877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421" name="Google Shape;1421;p23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2" showMasterSp="0">
  <p:cSld name="Photo blank_2 3">
    <p:bg>
      <p:bgPr>
        <a:solidFill>
          <a:srgbClr val="03A9F4"/>
        </a:solidFill>
      </p:bgPr>
    </p:bg>
    <p:spTree>
      <p:nvGrpSpPr>
        <p:cNvPr id="1422" name="Shape 1422"/>
        <p:cNvGrpSpPr/>
        <p:nvPr/>
      </p:nvGrpSpPr>
      <p:grpSpPr>
        <a:xfrm>
          <a:off x="0" y="0"/>
          <a:ext cx="0" cy="0"/>
          <a:chOff x="0" y="0"/>
          <a:chExt cx="0" cy="0"/>
        </a:xfrm>
      </p:grpSpPr>
      <p:sp>
        <p:nvSpPr>
          <p:cNvPr id="1423" name="Google Shape;1423;p239"/>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424" name="Google Shape;1424;p23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2_1" showMasterSp="0">
  <p:cSld name="Photo blank_2_1 3">
    <p:bg>
      <p:bgPr>
        <a:solidFill>
          <a:srgbClr val="03A9F4"/>
        </a:solidFill>
      </p:bgPr>
    </p:bg>
    <p:spTree>
      <p:nvGrpSpPr>
        <p:cNvPr id="1425" name="Shape 1425"/>
        <p:cNvGrpSpPr/>
        <p:nvPr/>
      </p:nvGrpSpPr>
      <p:grpSpPr>
        <a:xfrm>
          <a:off x="0" y="0"/>
          <a:ext cx="0" cy="0"/>
          <a:chOff x="0" y="0"/>
          <a:chExt cx="0" cy="0"/>
        </a:xfrm>
      </p:grpSpPr>
      <p:sp>
        <p:nvSpPr>
          <p:cNvPr id="1426" name="Google Shape;1426;p240"/>
          <p:cNvSpPr txBox="1"/>
          <p:nvPr>
            <p:ph type="title"/>
          </p:nvPr>
        </p:nvSpPr>
        <p:spPr>
          <a:xfrm>
            <a:off x="311699" y="292624"/>
            <a:ext cx="8520600" cy="88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427" name="Google Shape;1427;p24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1" showMasterSp="0">
  <p:cSld name="Photo blank_1 3">
    <p:spTree>
      <p:nvGrpSpPr>
        <p:cNvPr id="1428" name="Shape 1428"/>
        <p:cNvGrpSpPr/>
        <p:nvPr/>
      </p:nvGrpSpPr>
      <p:grpSpPr>
        <a:xfrm>
          <a:off x="0" y="0"/>
          <a:ext cx="0" cy="0"/>
          <a:chOff x="0" y="0"/>
          <a:chExt cx="0" cy="0"/>
        </a:xfrm>
      </p:grpSpPr>
      <p:sp>
        <p:nvSpPr>
          <p:cNvPr id="1429" name="Google Shape;1429;p24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_1_1" showMasterSp="0">
  <p:cSld name="Photo blank_1_1 2">
    <p:spTree>
      <p:nvGrpSpPr>
        <p:cNvPr id="1430" name="Shape 1430"/>
        <p:cNvGrpSpPr/>
        <p:nvPr/>
      </p:nvGrpSpPr>
      <p:grpSpPr>
        <a:xfrm>
          <a:off x="0" y="0"/>
          <a:ext cx="0" cy="0"/>
          <a:chOff x="0" y="0"/>
          <a:chExt cx="0" cy="0"/>
        </a:xfrm>
      </p:grpSpPr>
      <p:sp>
        <p:nvSpPr>
          <p:cNvPr id="1431" name="Google Shape;1431;p242"/>
          <p:cNvSpPr/>
          <p:nvPr/>
        </p:nvSpPr>
        <p:spPr>
          <a:xfrm>
            <a:off x="-1" y="0"/>
            <a:ext cx="3751500" cy="5143500"/>
          </a:xfrm>
          <a:prstGeom prst="rect">
            <a:avLst/>
          </a:prstGeom>
          <a:solidFill>
            <a:srgbClr val="FFFFFF">
              <a:alpha val="788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42"/>
          <p:cNvSpPr txBox="1"/>
          <p:nvPr>
            <p:ph type="title"/>
          </p:nvPr>
        </p:nvSpPr>
        <p:spPr>
          <a:xfrm>
            <a:off x="232873" y="219974"/>
            <a:ext cx="3399000" cy="9150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000000"/>
              </a:buClr>
              <a:buSzPts val="3000"/>
              <a:buFont typeface="Roboto"/>
              <a:buNone/>
              <a:defRPr b="1" i="0" sz="3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433" name="Google Shape;1433;p242"/>
          <p:cNvSpPr txBox="1"/>
          <p:nvPr>
            <p:ph idx="1" type="body"/>
          </p:nvPr>
        </p:nvSpPr>
        <p:spPr>
          <a:xfrm>
            <a:off x="311699" y="1206649"/>
            <a:ext cx="3320100" cy="33621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434" name="Google Shape;1434;p24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 showMasterSp="0">
  <p:cSld name="CUSTOM_1_2_2 3">
    <p:bg>
      <p:bgPr>
        <a:solidFill>
          <a:srgbClr val="FFFFFF"/>
        </a:solidFill>
      </p:bgPr>
    </p:bg>
    <p:spTree>
      <p:nvGrpSpPr>
        <p:cNvPr id="1435" name="Shape 1435"/>
        <p:cNvGrpSpPr/>
        <p:nvPr/>
      </p:nvGrpSpPr>
      <p:grpSpPr>
        <a:xfrm>
          <a:off x="0" y="0"/>
          <a:ext cx="0" cy="0"/>
          <a:chOff x="0" y="0"/>
          <a:chExt cx="0" cy="0"/>
        </a:xfrm>
      </p:grpSpPr>
      <p:sp>
        <p:nvSpPr>
          <p:cNvPr id="1436" name="Google Shape;1436;p243"/>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43"/>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438" name="Google Shape;1438;p243"/>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439" name="Google Shape;1439;p243"/>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440" name="Google Shape;1440;p243"/>
          <p:cNvSpPr/>
          <p:nvPr/>
        </p:nvSpPr>
        <p:spPr>
          <a:xfrm>
            <a:off x="0" y="0"/>
            <a:ext cx="9144000" cy="5143500"/>
          </a:xfrm>
          <a:prstGeom prst="rect">
            <a:avLst/>
          </a:prstGeom>
          <a:solidFill>
            <a:srgbClr val="FF9800"/>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43"/>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chemeClr val="accent2"/>
              </a:buClr>
              <a:buSzPts val="3600"/>
              <a:buFont typeface="Roboto Condensed"/>
              <a:buNone/>
              <a:defRPr b="1" i="0" sz="3600" u="none" cap="none" strike="noStrike">
                <a:solidFill>
                  <a:schemeClr val="accent2"/>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442" name="Google Shape;1442;p24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Purple">
  <p:cSld name="TITLE_AND_BODY_1_1">
    <p:spTree>
      <p:nvGrpSpPr>
        <p:cNvPr id="162" name="Shape 162"/>
        <p:cNvGrpSpPr/>
        <p:nvPr/>
      </p:nvGrpSpPr>
      <p:grpSpPr>
        <a:xfrm>
          <a:off x="0" y="0"/>
          <a:ext cx="0" cy="0"/>
          <a:chOff x="0" y="0"/>
          <a:chExt cx="0" cy="0"/>
        </a:xfrm>
      </p:grpSpPr>
      <p:sp>
        <p:nvSpPr>
          <p:cNvPr id="163" name="Google Shape;163;p25"/>
          <p:cNvSpPr/>
          <p:nvPr/>
        </p:nvSpPr>
        <p:spPr>
          <a:xfrm>
            <a:off x="0" y="0"/>
            <a:ext cx="9144000" cy="1183200"/>
          </a:xfrm>
          <a:prstGeom prst="rect">
            <a:avLst/>
          </a:prstGeom>
          <a:solidFill>
            <a:srgbClr val="9C27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25"/>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66" name="Google Shape;16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5"/>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168" name="Google Shape;168;p25"/>
          <p:cNvSpPr/>
          <p:nvPr/>
        </p:nvSpPr>
        <p:spPr>
          <a:xfrm>
            <a:off x="0" y="0"/>
            <a:ext cx="9144000" cy="141600"/>
          </a:xfrm>
          <a:prstGeom prst="rect">
            <a:avLst/>
          </a:prstGeom>
          <a:solidFill>
            <a:srgbClr val="7B1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169" name="Google Shape;169;p25"/>
          <p:cNvPicPr preferRelativeResize="0"/>
          <p:nvPr/>
        </p:nvPicPr>
        <p:blipFill>
          <a:blip r:embed="rId2">
            <a:alphaModFix/>
          </a:blip>
          <a:stretch>
            <a:fillRect/>
          </a:stretch>
        </p:blipFill>
        <p:spPr>
          <a:xfrm>
            <a:off x="343382" y="475768"/>
            <a:ext cx="457200" cy="457200"/>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 showMasterSp="0">
  <p:cSld name="CUSTOM_1_2_2_1 3">
    <p:bg>
      <p:bgPr>
        <a:solidFill>
          <a:srgbClr val="FFFFFF"/>
        </a:solidFill>
      </p:bgPr>
    </p:bg>
    <p:spTree>
      <p:nvGrpSpPr>
        <p:cNvPr id="1443" name="Shape 1443"/>
        <p:cNvGrpSpPr/>
        <p:nvPr/>
      </p:nvGrpSpPr>
      <p:grpSpPr>
        <a:xfrm>
          <a:off x="0" y="0"/>
          <a:ext cx="0" cy="0"/>
          <a:chOff x="0" y="0"/>
          <a:chExt cx="0" cy="0"/>
        </a:xfrm>
      </p:grpSpPr>
      <p:sp>
        <p:nvSpPr>
          <p:cNvPr id="1444" name="Google Shape;1444;p244"/>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44"/>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446" name="Google Shape;1446;p244"/>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447" name="Google Shape;1447;p244"/>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448" name="Google Shape;1448;p244"/>
          <p:cNvSpPr/>
          <p:nvPr/>
        </p:nvSpPr>
        <p:spPr>
          <a:xfrm>
            <a:off x="0" y="0"/>
            <a:ext cx="9144000" cy="5143500"/>
          </a:xfrm>
          <a:prstGeom prst="rect">
            <a:avLst/>
          </a:prstGeom>
          <a:solidFill>
            <a:srgbClr val="4CAF50"/>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44"/>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450" name="Google Shape;1450;p24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_1" showMasterSp="0">
  <p:cSld name="CUSTOM_1_2_2_1_1 3">
    <p:bg>
      <p:bgPr>
        <a:solidFill>
          <a:srgbClr val="FFFFFF"/>
        </a:solidFill>
      </p:bgPr>
    </p:bg>
    <p:spTree>
      <p:nvGrpSpPr>
        <p:cNvPr id="1451" name="Shape 1451"/>
        <p:cNvGrpSpPr/>
        <p:nvPr/>
      </p:nvGrpSpPr>
      <p:grpSpPr>
        <a:xfrm>
          <a:off x="0" y="0"/>
          <a:ext cx="0" cy="0"/>
          <a:chOff x="0" y="0"/>
          <a:chExt cx="0" cy="0"/>
        </a:xfrm>
      </p:grpSpPr>
      <p:sp>
        <p:nvSpPr>
          <p:cNvPr id="1452" name="Google Shape;1452;p245"/>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45"/>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454" name="Google Shape;1454;p245"/>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455" name="Google Shape;1455;p245"/>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456" name="Google Shape;1456;p245"/>
          <p:cNvSpPr/>
          <p:nvPr/>
        </p:nvSpPr>
        <p:spPr>
          <a:xfrm>
            <a:off x="0" y="0"/>
            <a:ext cx="9144000" cy="5143500"/>
          </a:xfrm>
          <a:prstGeom prst="rect">
            <a:avLst/>
          </a:prstGeom>
          <a:solidFill>
            <a:srgbClr val="FF5722"/>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45"/>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458" name="Google Shape;1458;p245"/>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_1_1" showMasterSp="0">
  <p:cSld name="CUSTOM_1_2_2_1_1_1 3">
    <p:bg>
      <p:bgPr>
        <a:solidFill>
          <a:srgbClr val="FFFFFF"/>
        </a:solidFill>
      </p:bgPr>
    </p:bg>
    <p:spTree>
      <p:nvGrpSpPr>
        <p:cNvPr id="1459" name="Shape 1459"/>
        <p:cNvGrpSpPr/>
        <p:nvPr/>
      </p:nvGrpSpPr>
      <p:grpSpPr>
        <a:xfrm>
          <a:off x="0" y="0"/>
          <a:ext cx="0" cy="0"/>
          <a:chOff x="0" y="0"/>
          <a:chExt cx="0" cy="0"/>
        </a:xfrm>
      </p:grpSpPr>
      <p:sp>
        <p:nvSpPr>
          <p:cNvPr id="1460" name="Google Shape;1460;p246"/>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46"/>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462" name="Google Shape;1462;p246"/>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463" name="Google Shape;1463;p246"/>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464" name="Google Shape;1464;p246"/>
          <p:cNvSpPr/>
          <p:nvPr/>
        </p:nvSpPr>
        <p:spPr>
          <a:xfrm>
            <a:off x="0" y="0"/>
            <a:ext cx="9144000" cy="5143500"/>
          </a:xfrm>
          <a:prstGeom prst="rect">
            <a:avLst/>
          </a:prstGeom>
          <a:solidFill>
            <a:srgbClr val="009688"/>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46"/>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466" name="Google Shape;1466;p246"/>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2_1_1_1_1" showMasterSp="0">
  <p:cSld name="CUSTOM_1_2_2_1_1_1_1 3">
    <p:bg>
      <p:bgPr>
        <a:solidFill>
          <a:srgbClr val="FFFFFF"/>
        </a:solidFill>
      </p:bgPr>
    </p:bg>
    <p:spTree>
      <p:nvGrpSpPr>
        <p:cNvPr id="1467" name="Shape 1467"/>
        <p:cNvGrpSpPr/>
        <p:nvPr/>
      </p:nvGrpSpPr>
      <p:grpSpPr>
        <a:xfrm>
          <a:off x="0" y="0"/>
          <a:ext cx="0" cy="0"/>
          <a:chOff x="0" y="0"/>
          <a:chExt cx="0" cy="0"/>
        </a:xfrm>
      </p:grpSpPr>
      <p:sp>
        <p:nvSpPr>
          <p:cNvPr id="1468" name="Google Shape;1468;p247"/>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247"/>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470" name="Google Shape;1470;p247"/>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471" name="Google Shape;1471;p247"/>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472" name="Google Shape;1472;p247"/>
          <p:cNvSpPr/>
          <p:nvPr/>
        </p:nvSpPr>
        <p:spPr>
          <a:xfrm>
            <a:off x="0" y="0"/>
            <a:ext cx="9144000" cy="5143500"/>
          </a:xfrm>
          <a:prstGeom prst="rect">
            <a:avLst/>
          </a:prstGeom>
          <a:solidFill>
            <a:srgbClr val="E91E63"/>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47"/>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474" name="Google Shape;1474;p247"/>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1_2" showMasterSp="0">
  <p:cSld name="CUSTOM_1_1_2 3">
    <p:bg>
      <p:bgPr>
        <a:solidFill>
          <a:srgbClr val="FFFFFF"/>
        </a:solidFill>
      </p:bgPr>
    </p:bg>
    <p:spTree>
      <p:nvGrpSpPr>
        <p:cNvPr id="1475" name="Shape 1475"/>
        <p:cNvGrpSpPr/>
        <p:nvPr/>
      </p:nvGrpSpPr>
      <p:grpSpPr>
        <a:xfrm>
          <a:off x="0" y="0"/>
          <a:ext cx="0" cy="0"/>
          <a:chOff x="0" y="0"/>
          <a:chExt cx="0" cy="0"/>
        </a:xfrm>
      </p:grpSpPr>
      <p:sp>
        <p:nvSpPr>
          <p:cNvPr id="1476" name="Google Shape;1476;p248"/>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48"/>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478" name="Google Shape;1478;p248"/>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479" name="Google Shape;1479;p248"/>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480" name="Google Shape;1480;p248"/>
          <p:cNvSpPr/>
          <p:nvPr/>
        </p:nvSpPr>
        <p:spPr>
          <a:xfrm>
            <a:off x="0" y="3100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1" name="Google Shape;1481;p248"/>
          <p:cNvGrpSpPr/>
          <p:nvPr/>
        </p:nvGrpSpPr>
        <p:grpSpPr>
          <a:xfrm>
            <a:off x="176024" y="1309612"/>
            <a:ext cx="2136000" cy="3238587"/>
            <a:chOff x="0" y="0"/>
            <a:chExt cx="2136000" cy="3238587"/>
          </a:xfrm>
        </p:grpSpPr>
        <p:sp>
          <p:nvSpPr>
            <p:cNvPr id="1482" name="Google Shape;1482;p248"/>
            <p:cNvSpPr txBox="1"/>
            <p:nvPr/>
          </p:nvSpPr>
          <p:spPr>
            <a:xfrm>
              <a:off x="0" y="1816287"/>
              <a:ext cx="2136000" cy="14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FFFFFF"/>
                </a:buClr>
                <a:buSzPts val="1800"/>
                <a:buFont typeface="Roboto"/>
                <a:buNone/>
              </a:pPr>
              <a:r>
                <a:rPr b="1" i="0" lang="en" sz="1800" u="none" cap="none" strike="noStrike">
                  <a:solidFill>
                    <a:srgbClr val="FFFFFF"/>
                  </a:solidFill>
                  <a:latin typeface="Roboto"/>
                  <a:ea typeface="Roboto"/>
                  <a:cs typeface="Roboto"/>
                  <a:sym typeface="Roboto"/>
                </a:rPr>
                <a:t>Jonathan Yarkoni</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Android Developer &amp; Advocate </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Ironsource</a:t>
              </a:r>
              <a:endParaRPr/>
            </a:p>
          </p:txBody>
        </p:sp>
        <p:pic>
          <p:nvPicPr>
            <p:cNvPr descr="Google Shape;547;p113" id="1483" name="Google Shape;1483;p248"/>
            <p:cNvPicPr preferRelativeResize="0"/>
            <p:nvPr/>
          </p:nvPicPr>
          <p:blipFill rotWithShape="1">
            <a:blip r:embed="rId4">
              <a:alphaModFix/>
            </a:blip>
            <a:srcRect b="13739" l="13923" r="14566" t="13294"/>
            <a:stretch/>
          </p:blipFill>
          <p:spPr>
            <a:xfrm>
              <a:off x="182250" y="0"/>
              <a:ext cx="1771501" cy="1807387"/>
            </a:xfrm>
            <a:prstGeom prst="rect">
              <a:avLst/>
            </a:prstGeom>
            <a:noFill/>
            <a:ln>
              <a:noFill/>
            </a:ln>
          </p:spPr>
        </p:pic>
      </p:grpSp>
      <p:sp>
        <p:nvSpPr>
          <p:cNvPr id="1484" name="Google Shape;1484;p248"/>
          <p:cNvSpPr txBox="1"/>
          <p:nvPr/>
        </p:nvSpPr>
        <p:spPr>
          <a:xfrm>
            <a:off x="522724" y="281799"/>
            <a:ext cx="8520600" cy="7290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3600"/>
              <a:buFont typeface="Roboto"/>
              <a:buNone/>
            </a:pPr>
            <a:r>
              <a:rPr b="1" i="0" lang="en" sz="3600" u="none" cap="none" strike="noStrike">
                <a:solidFill>
                  <a:srgbClr val="FFFFFF"/>
                </a:solidFill>
                <a:latin typeface="Roboto"/>
                <a:ea typeface="Roboto"/>
                <a:cs typeface="Roboto"/>
                <a:sym typeface="Roboto"/>
              </a:rPr>
              <a:t>Android Academy Staff</a:t>
            </a:r>
            <a:endParaRPr/>
          </a:p>
        </p:txBody>
      </p:sp>
      <p:grpSp>
        <p:nvGrpSpPr>
          <p:cNvPr id="1485" name="Google Shape;1485;p248"/>
          <p:cNvGrpSpPr/>
          <p:nvPr/>
        </p:nvGrpSpPr>
        <p:grpSpPr>
          <a:xfrm>
            <a:off x="2583975" y="1290973"/>
            <a:ext cx="1968900" cy="3470726"/>
            <a:chOff x="0" y="-1"/>
            <a:chExt cx="1968900" cy="3470726"/>
          </a:xfrm>
        </p:grpSpPr>
        <p:pic>
          <p:nvPicPr>
            <p:cNvPr descr="Google Shape;550;p113" id="1486" name="Google Shape;1486;p248"/>
            <p:cNvPicPr preferRelativeResize="0"/>
            <p:nvPr/>
          </p:nvPicPr>
          <p:spPr>
            <a:xfrm>
              <a:off x="73649" y="-1"/>
              <a:ext cx="1821582" cy="1821582"/>
            </a:xfrm>
            <a:custGeom>
              <a:rect b="b" l="l" r="r" t="t"/>
              <a:pathLst>
                <a:path extrusionOk="0" h="21600" w="2160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path>
              </a:pathLst>
            </a:custGeom>
            <a:noFill/>
            <a:ln>
              <a:noFill/>
            </a:ln>
          </p:spPr>
        </p:pic>
        <p:sp>
          <p:nvSpPr>
            <p:cNvPr id="1487" name="Google Shape;1487;p248"/>
            <p:cNvSpPr txBox="1"/>
            <p:nvPr/>
          </p:nvSpPr>
          <p:spPr>
            <a:xfrm>
              <a:off x="0" y="1832425"/>
              <a:ext cx="1968900" cy="163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FFFFFF"/>
                </a:buClr>
                <a:buSzPts val="1800"/>
                <a:buFont typeface="Roboto"/>
                <a:buNone/>
              </a:pPr>
              <a:r>
                <a:rPr b="1" i="0" lang="en" sz="1800" u="none" cap="none" strike="noStrike">
                  <a:solidFill>
                    <a:srgbClr val="FFFFFF"/>
                  </a:solidFill>
                  <a:latin typeface="Roboto"/>
                  <a:ea typeface="Roboto"/>
                  <a:cs typeface="Roboto"/>
                  <a:sym typeface="Roboto"/>
                </a:rPr>
                <a:t>Yonatan Levin</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Google Developer Expert &amp; </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Android @ Gett </a:t>
              </a:r>
              <a:endParaRPr/>
            </a:p>
          </p:txBody>
        </p:sp>
      </p:grpSp>
      <p:grpSp>
        <p:nvGrpSpPr>
          <p:cNvPr id="1488" name="Google Shape;1488;p248"/>
          <p:cNvGrpSpPr/>
          <p:nvPr/>
        </p:nvGrpSpPr>
        <p:grpSpPr>
          <a:xfrm>
            <a:off x="4824824" y="1305102"/>
            <a:ext cx="1859400" cy="3229672"/>
            <a:chOff x="0" y="0"/>
            <a:chExt cx="1859400" cy="3229672"/>
          </a:xfrm>
        </p:grpSpPr>
        <p:pic>
          <p:nvPicPr>
            <p:cNvPr descr="Google Shape;553;p113" id="1489" name="Google Shape;1489;p248"/>
            <p:cNvPicPr preferRelativeResize="0"/>
            <p:nvPr/>
          </p:nvPicPr>
          <p:blipFill rotWithShape="1">
            <a:blip r:embed="rId5">
              <a:alphaModFix/>
            </a:blip>
            <a:srcRect b="0" l="0" r="0" t="0"/>
            <a:stretch/>
          </p:blipFill>
          <p:spPr>
            <a:xfrm>
              <a:off x="18900" y="0"/>
              <a:ext cx="1821582" cy="1818882"/>
            </a:xfrm>
            <a:custGeom>
              <a:rect b="b" l="l" r="r" t="t"/>
              <a:pathLst>
                <a:path extrusionOk="0" h="21600" w="21600">
                  <a:moveTo>
                    <a:pt x="10800" y="0"/>
                  </a:moveTo>
                  <a:cubicBezTo>
                    <a:pt x="4836" y="0"/>
                    <a:pt x="0" y="4838"/>
                    <a:pt x="0" y="10802"/>
                  </a:cubicBezTo>
                  <a:cubicBezTo>
                    <a:pt x="0" y="16767"/>
                    <a:pt x="4836" y="21600"/>
                    <a:pt x="10800" y="21600"/>
                  </a:cubicBezTo>
                  <a:cubicBezTo>
                    <a:pt x="16764" y="21600"/>
                    <a:pt x="21600" y="16767"/>
                    <a:pt x="21600" y="10802"/>
                  </a:cubicBezTo>
                  <a:cubicBezTo>
                    <a:pt x="21600" y="4838"/>
                    <a:pt x="16764" y="0"/>
                    <a:pt x="10800" y="0"/>
                  </a:cubicBezTo>
                  <a:close/>
                </a:path>
              </a:pathLst>
            </a:custGeom>
            <a:noFill/>
            <a:ln>
              <a:noFill/>
            </a:ln>
          </p:spPr>
        </p:pic>
        <p:sp>
          <p:nvSpPr>
            <p:cNvPr id="1490" name="Google Shape;1490;p248"/>
            <p:cNvSpPr txBox="1"/>
            <p:nvPr/>
          </p:nvSpPr>
          <p:spPr>
            <a:xfrm>
              <a:off x="0" y="1807372"/>
              <a:ext cx="1859400" cy="14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FFFFFF"/>
                </a:buClr>
                <a:buSzPts val="1800"/>
                <a:buFont typeface="Roboto"/>
                <a:buNone/>
              </a:pPr>
              <a:r>
                <a:rPr b="1" i="0" lang="en" sz="1800" u="none" cap="none" strike="noStrike">
                  <a:solidFill>
                    <a:srgbClr val="FFFFFF"/>
                  </a:solidFill>
                  <a:latin typeface="Roboto"/>
                  <a:ea typeface="Roboto"/>
                  <a:cs typeface="Roboto"/>
                  <a:sym typeface="Roboto"/>
                </a:rPr>
                <a:t>Britt Barak</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Android Lead</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Figure8</a:t>
              </a:r>
              <a:endParaRPr/>
            </a:p>
          </p:txBody>
        </p:sp>
      </p:grpSp>
      <p:grpSp>
        <p:nvGrpSpPr>
          <p:cNvPr id="1491" name="Google Shape;1491;p248"/>
          <p:cNvGrpSpPr/>
          <p:nvPr/>
        </p:nvGrpSpPr>
        <p:grpSpPr>
          <a:xfrm>
            <a:off x="6956174" y="1289612"/>
            <a:ext cx="1859400" cy="3252709"/>
            <a:chOff x="0" y="-1"/>
            <a:chExt cx="1859400" cy="3252709"/>
          </a:xfrm>
        </p:grpSpPr>
        <p:pic>
          <p:nvPicPr>
            <p:cNvPr descr="Google Shape;556;p113" id="1492" name="Google Shape;1492;p248"/>
            <p:cNvPicPr preferRelativeResize="0"/>
            <p:nvPr/>
          </p:nvPicPr>
          <p:spPr>
            <a:xfrm>
              <a:off x="5841" y="-1"/>
              <a:ext cx="1847718" cy="1847394"/>
            </a:xfrm>
            <a:custGeom>
              <a:rect b="b" l="l" r="r" t="t"/>
              <a:pathLst>
                <a:path extrusionOk="0" h="21600" w="21600">
                  <a:moveTo>
                    <a:pt x="10800" y="0"/>
                  </a:moveTo>
                  <a:cubicBezTo>
                    <a:pt x="4836" y="0"/>
                    <a:pt x="0" y="4833"/>
                    <a:pt x="0" y="10798"/>
                  </a:cubicBezTo>
                  <a:cubicBezTo>
                    <a:pt x="0" y="16762"/>
                    <a:pt x="4836" y="21600"/>
                    <a:pt x="10800" y="21600"/>
                  </a:cubicBezTo>
                  <a:cubicBezTo>
                    <a:pt x="16764" y="21600"/>
                    <a:pt x="21600" y="16762"/>
                    <a:pt x="21600" y="10798"/>
                  </a:cubicBezTo>
                  <a:cubicBezTo>
                    <a:pt x="21600" y="4833"/>
                    <a:pt x="16764" y="0"/>
                    <a:pt x="10800" y="0"/>
                  </a:cubicBezTo>
                  <a:close/>
                </a:path>
              </a:pathLst>
            </a:custGeom>
            <a:noFill/>
            <a:ln>
              <a:noFill/>
            </a:ln>
          </p:spPr>
        </p:pic>
        <p:sp>
          <p:nvSpPr>
            <p:cNvPr id="1493" name="Google Shape;1493;p248"/>
            <p:cNvSpPr txBox="1"/>
            <p:nvPr/>
          </p:nvSpPr>
          <p:spPr>
            <a:xfrm>
              <a:off x="0" y="1830408"/>
              <a:ext cx="1859400" cy="1422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FFFFFF"/>
                </a:buClr>
                <a:buSzPts val="1800"/>
                <a:buFont typeface="Roboto"/>
                <a:buNone/>
              </a:pPr>
              <a:r>
                <a:rPr b="1" i="0" lang="en" sz="1800" u="none" cap="none" strike="noStrike">
                  <a:solidFill>
                    <a:srgbClr val="FFFFFF"/>
                  </a:solidFill>
                  <a:latin typeface="Roboto"/>
                  <a:ea typeface="Roboto"/>
                  <a:cs typeface="Roboto"/>
                  <a:sym typeface="Roboto"/>
                </a:rPr>
                <a:t>Yossi Segev</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Android Developer</a:t>
              </a:r>
              <a:endParaRPr/>
            </a:p>
            <a:p>
              <a:pPr indent="0" lvl="0" marL="0" marR="0" rtl="0" algn="ctr">
                <a:lnSpc>
                  <a:spcPct val="100000"/>
                </a:lnSpc>
                <a:spcBef>
                  <a:spcPts val="0"/>
                </a:spcBef>
                <a:spcAft>
                  <a:spcPts val="0"/>
                </a:spcAft>
                <a:buClr>
                  <a:srgbClr val="FFFFFF"/>
                </a:buClr>
                <a:buSzPts val="1400"/>
                <a:buFont typeface="Roboto Condensed"/>
                <a:buNone/>
              </a:pPr>
              <a:r>
                <a:rPr b="0" i="0" lang="en" sz="1400" u="none" cap="none" strike="noStrike">
                  <a:solidFill>
                    <a:srgbClr val="FFFFFF"/>
                  </a:solidFill>
                  <a:latin typeface="Roboto Condensed"/>
                  <a:ea typeface="Roboto Condensed"/>
                  <a:cs typeface="Roboto Condensed"/>
                  <a:sym typeface="Roboto Condensed"/>
                </a:rPr>
                <a:t>Crave</a:t>
              </a:r>
              <a:endParaRPr/>
            </a:p>
          </p:txBody>
        </p:sp>
      </p:grpSp>
      <p:sp>
        <p:nvSpPr>
          <p:cNvPr id="1494" name="Google Shape;1494;p24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2_1_2_1" showMasterSp="0">
  <p:cSld name="CUSTOM_1_2_1_2_1 3">
    <p:bg>
      <p:bgPr>
        <a:solidFill>
          <a:srgbClr val="FFFFFF"/>
        </a:solidFill>
      </p:bgPr>
    </p:bg>
    <p:spTree>
      <p:nvGrpSpPr>
        <p:cNvPr id="1495" name="Shape 1495"/>
        <p:cNvGrpSpPr/>
        <p:nvPr/>
      </p:nvGrpSpPr>
      <p:grpSpPr>
        <a:xfrm>
          <a:off x="0" y="0"/>
          <a:ext cx="0" cy="0"/>
          <a:chOff x="0" y="0"/>
          <a:chExt cx="0" cy="0"/>
        </a:xfrm>
      </p:grpSpPr>
      <p:sp>
        <p:nvSpPr>
          <p:cNvPr id="1496" name="Google Shape;1496;p249"/>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49"/>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498" name="Google Shape;1498;p249"/>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499" name="Google Shape;1499;p249"/>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500" name="Google Shape;1500;p249"/>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49"/>
          <p:cNvSpPr txBox="1"/>
          <p:nvPr/>
        </p:nvSpPr>
        <p:spPr>
          <a:xfrm>
            <a:off x="3944949" y="1257499"/>
            <a:ext cx="5037300" cy="2903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4500"/>
              <a:buFont typeface="Roboto Condensed"/>
              <a:buNone/>
            </a:pPr>
            <a:r>
              <a:rPr b="0" i="0" lang="en" sz="4500" u="none" cap="none" strike="noStrike">
                <a:solidFill>
                  <a:srgbClr val="FFFFFF"/>
                </a:solidFill>
                <a:latin typeface="Roboto Condensed"/>
                <a:ea typeface="Roboto Condensed"/>
                <a:cs typeface="Roboto Condensed"/>
                <a:sym typeface="Roboto Condensed"/>
              </a:rPr>
              <a:t>Yonatan Levin</a:t>
            </a:r>
            <a:endParaRPr/>
          </a:p>
          <a:p>
            <a:pPr indent="0" lvl="0" marL="0" marR="0" rtl="0" algn="l">
              <a:lnSpc>
                <a:spcPct val="90000"/>
              </a:lnSpc>
              <a:spcBef>
                <a:spcPts val="0"/>
              </a:spcBef>
              <a:spcAft>
                <a:spcPts val="0"/>
              </a:spcAft>
              <a:buClr>
                <a:srgbClr val="FFFFFF"/>
              </a:buClr>
              <a:buSzPts val="3600"/>
              <a:buFont typeface="Roboto Condensed"/>
              <a:buNone/>
            </a:pPr>
            <a:r>
              <a:rPr b="0" i="0" lang="en" sz="3600" u="none" cap="none" strike="noStrike">
                <a:solidFill>
                  <a:srgbClr val="FFFFFF"/>
                </a:solidFill>
                <a:latin typeface="Roboto Condensed"/>
                <a:ea typeface="Roboto Condensed"/>
                <a:cs typeface="Roboto Condensed"/>
                <a:sym typeface="Roboto Condensed"/>
              </a:rPr>
              <a:t>Google Developer Expert</a:t>
            </a:r>
            <a:endParaRPr/>
          </a:p>
          <a:p>
            <a:pPr indent="457200" lvl="0" marL="0" marR="0" rtl="0" algn="l">
              <a:lnSpc>
                <a:spcPct val="90000"/>
              </a:lnSpc>
              <a:spcBef>
                <a:spcPts val="0"/>
              </a:spcBef>
              <a:spcAft>
                <a:spcPts val="0"/>
              </a:spcAft>
              <a:buClr>
                <a:srgbClr val="000000"/>
              </a:buClr>
              <a:buSzPts val="4500"/>
              <a:buFont typeface="Arial"/>
              <a:buNone/>
            </a:pPr>
            <a:r>
              <a:t/>
            </a:r>
            <a:endParaRPr b="0" i="0" sz="4500" u="none" cap="none" strike="noStrike">
              <a:solidFill>
                <a:srgbClr val="FFFFFF"/>
              </a:solidFill>
              <a:latin typeface="Roboto Condensed"/>
              <a:ea typeface="Roboto Condensed"/>
              <a:cs typeface="Roboto Condensed"/>
              <a:sym typeface="Roboto Condensed"/>
            </a:endParaRPr>
          </a:p>
          <a:p>
            <a:pPr indent="457200" lvl="0" marL="0" marR="0" rtl="0" algn="l">
              <a:lnSpc>
                <a:spcPct val="90000"/>
              </a:lnSpc>
              <a:spcBef>
                <a:spcPts val="0"/>
              </a:spcBef>
              <a:spcAft>
                <a:spcPts val="0"/>
              </a:spcAft>
              <a:buClr>
                <a:srgbClr val="FFFFFF"/>
              </a:buClr>
              <a:buSzPts val="4500"/>
              <a:buFont typeface="Roboto Condensed"/>
              <a:buNone/>
            </a:pPr>
            <a:r>
              <a:rPr b="0" i="0" lang="en" sz="4500" u="none" cap="none" strike="noStrike">
                <a:solidFill>
                  <a:srgbClr val="FFFFFF"/>
                </a:solidFill>
                <a:latin typeface="Roboto Condensed"/>
                <a:ea typeface="Roboto Condensed"/>
                <a:cs typeface="Roboto Condensed"/>
                <a:sym typeface="Roboto Condensed"/>
              </a:rPr>
              <a:t>parahall</a:t>
            </a:r>
            <a:endParaRPr/>
          </a:p>
        </p:txBody>
      </p:sp>
      <p:pic>
        <p:nvPicPr>
          <p:cNvPr descr="Google Shape;561;p114" id="1502" name="Google Shape;1502;p249"/>
          <p:cNvPicPr preferRelativeResize="0"/>
          <p:nvPr/>
        </p:nvPicPr>
        <p:blipFill rotWithShape="1">
          <a:blip r:embed="rId4">
            <a:alphaModFix/>
          </a:blip>
          <a:srcRect b="0" l="0" r="0" t="0"/>
          <a:stretch/>
        </p:blipFill>
        <p:spPr>
          <a:xfrm>
            <a:off x="3764381" y="3328725"/>
            <a:ext cx="554699" cy="553776"/>
          </a:xfrm>
          <a:prstGeom prst="rect">
            <a:avLst/>
          </a:prstGeom>
          <a:noFill/>
          <a:ln>
            <a:noFill/>
          </a:ln>
        </p:spPr>
      </p:pic>
      <p:pic>
        <p:nvPicPr>
          <p:cNvPr descr="Google Shape;562;p114" id="1503" name="Google Shape;1503;p249"/>
          <p:cNvPicPr preferRelativeResize="0"/>
          <p:nvPr/>
        </p:nvPicPr>
        <p:spPr>
          <a:xfrm>
            <a:off x="566674" y="924525"/>
            <a:ext cx="3197610" cy="3197610"/>
          </a:xfrm>
          <a:custGeom>
            <a:rect b="b" l="l" r="r" t="t"/>
            <a:pathLst>
              <a:path extrusionOk="0" h="21600" w="21600">
                <a:moveTo>
                  <a:pt x="10801" y="0"/>
                </a:moveTo>
                <a:cubicBezTo>
                  <a:pt x="4837" y="0"/>
                  <a:pt x="0" y="4837"/>
                  <a:pt x="0" y="10801"/>
                </a:cubicBezTo>
                <a:cubicBezTo>
                  <a:pt x="0" y="16766"/>
                  <a:pt x="4837" y="21600"/>
                  <a:pt x="10801" y="21600"/>
                </a:cubicBezTo>
                <a:cubicBezTo>
                  <a:pt x="16766" y="21600"/>
                  <a:pt x="21600" y="16766"/>
                  <a:pt x="21600" y="10801"/>
                </a:cubicBezTo>
                <a:cubicBezTo>
                  <a:pt x="21600" y="4837"/>
                  <a:pt x="16766" y="0"/>
                  <a:pt x="10801" y="0"/>
                </a:cubicBezTo>
                <a:close/>
              </a:path>
            </a:pathLst>
          </a:custGeom>
          <a:noFill/>
          <a:ln>
            <a:noFill/>
          </a:ln>
        </p:spPr>
      </p:pic>
      <p:pic>
        <p:nvPicPr>
          <p:cNvPr descr="Google Shape;563;p114" id="1504" name="Google Shape;1504;p249"/>
          <p:cNvPicPr preferRelativeResize="0"/>
          <p:nvPr/>
        </p:nvPicPr>
        <p:blipFill rotWithShape="1">
          <a:blip r:embed="rId5">
            <a:alphaModFix/>
          </a:blip>
          <a:srcRect b="0" l="0" r="0" t="0"/>
          <a:stretch/>
        </p:blipFill>
        <p:spPr>
          <a:xfrm>
            <a:off x="3779892" y="4047375"/>
            <a:ext cx="523676" cy="523676"/>
          </a:xfrm>
          <a:prstGeom prst="rect">
            <a:avLst/>
          </a:prstGeom>
          <a:noFill/>
          <a:ln>
            <a:noFill/>
          </a:ln>
        </p:spPr>
      </p:pic>
      <p:sp>
        <p:nvSpPr>
          <p:cNvPr id="1505" name="Google Shape;1505;p249"/>
          <p:cNvSpPr txBox="1"/>
          <p:nvPr/>
        </p:nvSpPr>
        <p:spPr>
          <a:xfrm>
            <a:off x="4394625" y="3975849"/>
            <a:ext cx="5037300" cy="685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4500"/>
              <a:buFont typeface="Roboto Condensed"/>
              <a:buNone/>
            </a:pPr>
            <a:r>
              <a:rPr b="0" i="0" lang="en" sz="4500" u="none" cap="none" strike="noStrike">
                <a:solidFill>
                  <a:srgbClr val="FFFFFF"/>
                </a:solidFill>
                <a:latin typeface="Roboto Condensed"/>
                <a:ea typeface="Roboto Condensed"/>
                <a:cs typeface="Roboto Condensed"/>
                <a:sym typeface="Roboto Condensed"/>
              </a:rPr>
              <a:t>levin.yonatan</a:t>
            </a:r>
            <a:endParaRPr/>
          </a:p>
        </p:txBody>
      </p:sp>
      <p:sp>
        <p:nvSpPr>
          <p:cNvPr id="1506" name="Google Shape;1506;p24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_1_2" showMasterSp="0">
  <p:cSld name="BLANK_1_1_2 3">
    <p:bg>
      <p:bgPr>
        <a:solidFill>
          <a:srgbClr val="FFFFFF"/>
        </a:solidFill>
      </p:bgPr>
    </p:bg>
    <p:spTree>
      <p:nvGrpSpPr>
        <p:cNvPr id="1507" name="Shape 1507"/>
        <p:cNvGrpSpPr/>
        <p:nvPr/>
      </p:nvGrpSpPr>
      <p:grpSpPr>
        <a:xfrm>
          <a:off x="0" y="0"/>
          <a:ext cx="0" cy="0"/>
          <a:chOff x="0" y="0"/>
          <a:chExt cx="0" cy="0"/>
        </a:xfrm>
      </p:grpSpPr>
      <p:sp>
        <p:nvSpPr>
          <p:cNvPr id="1508" name="Google Shape;1508;p250"/>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250"/>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510" name="Google Shape;1510;p250"/>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511" name="Google Shape;1511;p250"/>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512" name="Google Shape;1512;p250"/>
          <p:cNvSpPr/>
          <p:nvPr/>
        </p:nvSpPr>
        <p:spPr>
          <a:xfrm>
            <a:off x="0" y="0"/>
            <a:ext cx="9144000" cy="51435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567;p115" id="1513" name="Google Shape;1513;p250"/>
          <p:cNvPicPr preferRelativeResize="0"/>
          <p:nvPr/>
        </p:nvPicPr>
        <p:blipFill rotWithShape="1">
          <a:blip r:embed="rId4">
            <a:alphaModFix/>
          </a:blip>
          <a:srcRect b="0" l="0" r="0" t="0"/>
          <a:stretch/>
        </p:blipFill>
        <p:spPr>
          <a:xfrm>
            <a:off x="2369997" y="197499"/>
            <a:ext cx="4312403" cy="2661300"/>
          </a:xfrm>
          <a:prstGeom prst="rect">
            <a:avLst/>
          </a:prstGeom>
          <a:noFill/>
          <a:ln>
            <a:noFill/>
          </a:ln>
        </p:spPr>
      </p:pic>
      <p:sp>
        <p:nvSpPr>
          <p:cNvPr id="1514" name="Google Shape;1514;p250"/>
          <p:cNvSpPr txBox="1"/>
          <p:nvPr/>
        </p:nvSpPr>
        <p:spPr>
          <a:xfrm>
            <a:off x="3007600" y="3222730"/>
            <a:ext cx="3299700" cy="4623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Roboto"/>
              <a:buNone/>
            </a:pPr>
            <a:r>
              <a:rPr b="0" i="0" lang="en" sz="1800" u="none" cap="none" strike="noStrike">
                <a:solidFill>
                  <a:srgbClr val="000000"/>
                </a:solidFill>
                <a:latin typeface="Roboto"/>
                <a:ea typeface="Roboto"/>
                <a:cs typeface="Roboto"/>
                <a:sym typeface="Roboto"/>
              </a:rPr>
              <a:t>Largest Android Community</a:t>
            </a:r>
            <a:endParaRPr/>
          </a:p>
        </p:txBody>
      </p:sp>
      <p:cxnSp>
        <p:nvCxnSpPr>
          <p:cNvPr id="1515" name="Google Shape;1515;p250"/>
          <p:cNvCxnSpPr/>
          <p:nvPr/>
        </p:nvCxnSpPr>
        <p:spPr>
          <a:xfrm>
            <a:off x="3587216" y="3120354"/>
            <a:ext cx="2203500" cy="5700"/>
          </a:xfrm>
          <a:prstGeom prst="straightConnector1">
            <a:avLst/>
          </a:prstGeom>
          <a:noFill/>
          <a:ln cap="flat" cmpd="sng" w="19050">
            <a:solidFill>
              <a:srgbClr val="D9D9D9"/>
            </a:solidFill>
            <a:prstDash val="solid"/>
            <a:round/>
            <a:headEnd len="sm" w="sm" type="none"/>
            <a:tailEnd len="sm" w="sm" type="none"/>
          </a:ln>
        </p:spPr>
      </p:cxnSp>
      <p:cxnSp>
        <p:nvCxnSpPr>
          <p:cNvPr id="1516" name="Google Shape;1516;p250"/>
          <p:cNvCxnSpPr/>
          <p:nvPr/>
        </p:nvCxnSpPr>
        <p:spPr>
          <a:xfrm>
            <a:off x="3587216" y="3832735"/>
            <a:ext cx="2203500" cy="5700"/>
          </a:xfrm>
          <a:prstGeom prst="straightConnector1">
            <a:avLst/>
          </a:prstGeom>
          <a:noFill/>
          <a:ln cap="flat" cmpd="sng" w="19050">
            <a:solidFill>
              <a:srgbClr val="D9D9D9"/>
            </a:solidFill>
            <a:prstDash val="solid"/>
            <a:round/>
            <a:headEnd len="sm" w="sm" type="none"/>
            <a:tailEnd len="sm" w="sm" type="none"/>
          </a:ln>
        </p:spPr>
      </p:cxnSp>
      <p:pic>
        <p:nvPicPr>
          <p:cNvPr descr="Google Shape;571;p115" id="1517" name="Google Shape;1517;p250"/>
          <p:cNvPicPr preferRelativeResize="0"/>
          <p:nvPr/>
        </p:nvPicPr>
        <p:blipFill rotWithShape="1">
          <a:blip r:embed="rId5">
            <a:alphaModFix/>
          </a:blip>
          <a:srcRect b="22674" l="7264" r="6861" t="25450"/>
          <a:stretch/>
        </p:blipFill>
        <p:spPr>
          <a:xfrm>
            <a:off x="343550" y="238949"/>
            <a:ext cx="2450100" cy="467251"/>
          </a:xfrm>
          <a:prstGeom prst="rect">
            <a:avLst/>
          </a:prstGeom>
          <a:noFill/>
          <a:ln>
            <a:noFill/>
          </a:ln>
        </p:spPr>
      </p:pic>
      <p:sp>
        <p:nvSpPr>
          <p:cNvPr id="1518" name="Google Shape;1518;p250"/>
          <p:cNvSpPr txBox="1"/>
          <p:nvPr/>
        </p:nvSpPr>
        <p:spPr>
          <a:xfrm>
            <a:off x="5862625" y="3715749"/>
            <a:ext cx="3249300" cy="906900"/>
          </a:xfrm>
          <a:prstGeom prst="rect">
            <a:avLst/>
          </a:prstGeom>
          <a:noFill/>
          <a:ln>
            <a:noFill/>
          </a:ln>
        </p:spPr>
        <p:txBody>
          <a:bodyPr anchorCtr="0" anchor="ctr" bIns="91400" lIns="91400" spcFirstLastPara="1" rIns="91400" wrap="square" tIns="91400">
            <a:noAutofit/>
          </a:bodyPr>
          <a:lstStyle/>
          <a:p>
            <a:pPr indent="914400" lvl="0" marL="0" marR="0" rtl="0" algn="l">
              <a:lnSpc>
                <a:spcPct val="100000"/>
              </a:lnSpc>
              <a:spcBef>
                <a:spcPts val="0"/>
              </a:spcBef>
              <a:spcAft>
                <a:spcPts val="0"/>
              </a:spcAft>
              <a:buClr>
                <a:schemeClr val="accent5"/>
              </a:buClr>
              <a:buSzPts val="1600"/>
              <a:buFont typeface="Roboto"/>
              <a:buNone/>
            </a:pPr>
            <a:r>
              <a:rPr b="0" i="0" lang="en" sz="1600" u="sng" cap="none" strike="noStrike">
                <a:solidFill>
                  <a:schemeClr val="hlink"/>
                </a:solidFill>
                <a:latin typeface="Roboto"/>
                <a:ea typeface="Roboto"/>
                <a:cs typeface="Roboto"/>
                <a:sym typeface="Roboto"/>
                <a:hlinkClick r:id="rId6"/>
              </a:rPr>
              <a:t>Android Academy - TLV </a:t>
            </a:r>
            <a:endParaRPr/>
          </a:p>
          <a:p>
            <a:pPr indent="9144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Roboto"/>
              <a:ea typeface="Roboto"/>
              <a:cs typeface="Roboto"/>
              <a:sym typeface="Roboto"/>
            </a:endParaRPr>
          </a:p>
          <a:p>
            <a:pPr indent="914400" lvl="0" marL="0" marR="0" rtl="0" algn="l">
              <a:lnSpc>
                <a:spcPct val="100000"/>
              </a:lnSpc>
              <a:spcBef>
                <a:spcPts val="0"/>
              </a:spcBef>
              <a:spcAft>
                <a:spcPts val="0"/>
              </a:spcAft>
              <a:buClr>
                <a:schemeClr val="accent5"/>
              </a:buClr>
              <a:buSzPts val="1600"/>
              <a:buFont typeface="Roboto"/>
              <a:buNone/>
            </a:pPr>
            <a:r>
              <a:rPr b="0" i="0" lang="en" sz="1600" u="sng" cap="none" strike="noStrike">
                <a:solidFill>
                  <a:schemeClr val="hlink"/>
                </a:solidFill>
                <a:latin typeface="Roboto"/>
                <a:ea typeface="Roboto"/>
                <a:cs typeface="Roboto"/>
                <a:sym typeface="Roboto"/>
                <a:hlinkClick r:id="rId7"/>
              </a:rPr>
              <a:t>TLV - Android Academy</a:t>
            </a:r>
            <a:endParaRPr/>
          </a:p>
        </p:txBody>
      </p:sp>
      <p:pic>
        <p:nvPicPr>
          <p:cNvPr descr="Google Shape;573;p115" id="1519" name="Google Shape;1519;p250"/>
          <p:cNvPicPr preferRelativeResize="0"/>
          <p:nvPr/>
        </p:nvPicPr>
        <p:blipFill rotWithShape="1">
          <a:blip r:embed="rId8">
            <a:alphaModFix/>
          </a:blip>
          <a:srcRect b="0" l="0" r="0" t="0"/>
          <a:stretch/>
        </p:blipFill>
        <p:spPr>
          <a:xfrm>
            <a:off x="6335607" y="3697825"/>
            <a:ext cx="393266" cy="424935"/>
          </a:xfrm>
          <a:prstGeom prst="rect">
            <a:avLst/>
          </a:prstGeom>
          <a:noFill/>
          <a:ln>
            <a:noFill/>
          </a:ln>
        </p:spPr>
      </p:pic>
      <p:pic>
        <p:nvPicPr>
          <p:cNvPr descr="Google Shape;574;p115" id="1520" name="Google Shape;1520;p250"/>
          <p:cNvPicPr preferRelativeResize="0"/>
          <p:nvPr/>
        </p:nvPicPr>
        <p:blipFill rotWithShape="1">
          <a:blip r:embed="rId9">
            <a:alphaModFix/>
          </a:blip>
          <a:srcRect b="0" l="0" r="0" t="0"/>
          <a:stretch/>
        </p:blipFill>
        <p:spPr>
          <a:xfrm>
            <a:off x="6335600" y="4229922"/>
            <a:ext cx="393275" cy="393275"/>
          </a:xfrm>
          <a:prstGeom prst="rect">
            <a:avLst/>
          </a:prstGeom>
          <a:noFill/>
          <a:ln>
            <a:noFill/>
          </a:ln>
        </p:spPr>
      </p:pic>
      <p:grpSp>
        <p:nvGrpSpPr>
          <p:cNvPr id="1521" name="Google Shape;1521;p250"/>
          <p:cNvGrpSpPr/>
          <p:nvPr/>
        </p:nvGrpSpPr>
        <p:grpSpPr>
          <a:xfrm>
            <a:off x="57847" y="3131850"/>
            <a:ext cx="3139800" cy="690427"/>
            <a:chOff x="0" y="0"/>
            <a:chExt cx="3139800" cy="690427"/>
          </a:xfrm>
        </p:grpSpPr>
        <p:sp>
          <p:nvSpPr>
            <p:cNvPr id="1522" name="Google Shape;1522;p250"/>
            <p:cNvSpPr txBox="1"/>
            <p:nvPr/>
          </p:nvSpPr>
          <p:spPr>
            <a:xfrm>
              <a:off x="0" y="90869"/>
              <a:ext cx="3139800" cy="4623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Roboto"/>
                <a:buNone/>
              </a:pPr>
              <a:r>
                <a:rPr b="0" i="0" lang="en" sz="1800" u="none" cap="none" strike="noStrike">
                  <a:solidFill>
                    <a:srgbClr val="000000"/>
                  </a:solidFill>
                  <a:latin typeface="Roboto"/>
                  <a:ea typeface="Roboto"/>
                  <a:cs typeface="Roboto"/>
                  <a:sym typeface="Roboto"/>
                </a:rPr>
                <a:t>~ 2000 members</a:t>
              </a:r>
              <a:endParaRPr/>
            </a:p>
          </p:txBody>
        </p:sp>
        <p:cxnSp>
          <p:nvCxnSpPr>
            <p:cNvPr id="1523" name="Google Shape;1523;p250"/>
            <p:cNvCxnSpPr/>
            <p:nvPr/>
          </p:nvCxnSpPr>
          <p:spPr>
            <a:xfrm>
              <a:off x="235588" y="0"/>
              <a:ext cx="2642700" cy="0"/>
            </a:xfrm>
            <a:prstGeom prst="straightConnector1">
              <a:avLst/>
            </a:prstGeom>
            <a:noFill/>
            <a:ln cap="flat" cmpd="sng" w="19050">
              <a:solidFill>
                <a:srgbClr val="D9D9D9"/>
              </a:solidFill>
              <a:prstDash val="solid"/>
              <a:round/>
              <a:headEnd len="sm" w="sm" type="none"/>
              <a:tailEnd len="sm" w="sm" type="none"/>
            </a:ln>
          </p:spPr>
        </p:cxnSp>
        <p:cxnSp>
          <p:nvCxnSpPr>
            <p:cNvPr id="1524" name="Google Shape;1524;p250"/>
            <p:cNvCxnSpPr/>
            <p:nvPr/>
          </p:nvCxnSpPr>
          <p:spPr>
            <a:xfrm>
              <a:off x="217021" y="690427"/>
              <a:ext cx="2698500" cy="0"/>
            </a:xfrm>
            <a:prstGeom prst="straightConnector1">
              <a:avLst/>
            </a:prstGeom>
            <a:noFill/>
            <a:ln cap="flat" cmpd="sng" w="19050">
              <a:solidFill>
                <a:srgbClr val="D9D9D9"/>
              </a:solidFill>
              <a:prstDash val="solid"/>
              <a:round/>
              <a:headEnd len="sm" w="sm" type="none"/>
              <a:tailEnd len="sm" w="sm" type="none"/>
            </a:ln>
          </p:spPr>
        </p:cxnSp>
      </p:grpSp>
      <p:sp>
        <p:nvSpPr>
          <p:cNvPr id="1525" name="Google Shape;1525;p250"/>
          <p:cNvSpPr/>
          <p:nvPr/>
        </p:nvSpPr>
        <p:spPr>
          <a:xfrm>
            <a:off x="1507098" y="2928072"/>
            <a:ext cx="123000" cy="123000"/>
          </a:xfrm>
          <a:prstGeom prst="ellipse">
            <a:avLst/>
          </a:prstGeom>
          <a:solidFill>
            <a:srgbClr val="A4C63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250"/>
          <p:cNvSpPr txBox="1"/>
          <p:nvPr/>
        </p:nvSpPr>
        <p:spPr>
          <a:xfrm>
            <a:off x="5827000" y="3222730"/>
            <a:ext cx="3299700" cy="4623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Roboto"/>
              <a:buNone/>
            </a:pPr>
            <a:r>
              <a:rPr b="0" i="0" lang="en" sz="1800" u="none" cap="none" strike="noStrike">
                <a:solidFill>
                  <a:srgbClr val="000000"/>
                </a:solidFill>
                <a:latin typeface="Roboto"/>
                <a:ea typeface="Roboto"/>
                <a:cs typeface="Roboto"/>
                <a:sym typeface="Roboto"/>
              </a:rPr>
              <a:t>Join Us:</a:t>
            </a:r>
            <a:endParaRPr/>
          </a:p>
        </p:txBody>
      </p:sp>
      <p:cxnSp>
        <p:nvCxnSpPr>
          <p:cNvPr id="1527" name="Google Shape;1527;p250"/>
          <p:cNvCxnSpPr/>
          <p:nvPr/>
        </p:nvCxnSpPr>
        <p:spPr>
          <a:xfrm>
            <a:off x="6406616" y="3120354"/>
            <a:ext cx="2203500" cy="5700"/>
          </a:xfrm>
          <a:prstGeom prst="straightConnector1">
            <a:avLst/>
          </a:prstGeom>
          <a:noFill/>
          <a:ln cap="flat" cmpd="sng" w="19050">
            <a:solidFill>
              <a:srgbClr val="D9D9D9"/>
            </a:solidFill>
            <a:prstDash val="solid"/>
            <a:round/>
            <a:headEnd len="sm" w="sm" type="none"/>
            <a:tailEnd len="sm" w="sm" type="none"/>
          </a:ln>
        </p:spPr>
      </p:cxnSp>
      <p:sp>
        <p:nvSpPr>
          <p:cNvPr id="1528" name="Google Shape;1528;p250"/>
          <p:cNvSpPr/>
          <p:nvPr/>
        </p:nvSpPr>
        <p:spPr>
          <a:xfrm>
            <a:off x="4464699" y="2928072"/>
            <a:ext cx="123000" cy="123000"/>
          </a:xfrm>
          <a:prstGeom prst="ellipse">
            <a:avLst/>
          </a:prstGeom>
          <a:solidFill>
            <a:srgbClr val="A4C63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250"/>
          <p:cNvSpPr/>
          <p:nvPr/>
        </p:nvSpPr>
        <p:spPr>
          <a:xfrm>
            <a:off x="7479210" y="2928072"/>
            <a:ext cx="123000" cy="123000"/>
          </a:xfrm>
          <a:prstGeom prst="ellipse">
            <a:avLst/>
          </a:prstGeom>
          <a:solidFill>
            <a:srgbClr val="A4C63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584;p115" id="1530" name="Google Shape;1530;p250"/>
          <p:cNvPicPr preferRelativeResize="0"/>
          <p:nvPr/>
        </p:nvPicPr>
        <p:blipFill rotWithShape="1">
          <a:blip r:embed="rId10">
            <a:alphaModFix/>
          </a:blip>
          <a:srcRect b="0" l="0" r="0" t="0"/>
          <a:stretch/>
        </p:blipFill>
        <p:spPr>
          <a:xfrm>
            <a:off x="6183412" y="167637"/>
            <a:ext cx="2928519" cy="609875"/>
          </a:xfrm>
          <a:prstGeom prst="rect">
            <a:avLst/>
          </a:prstGeom>
          <a:noFill/>
          <a:ln>
            <a:noFill/>
          </a:ln>
        </p:spPr>
      </p:pic>
      <p:sp>
        <p:nvSpPr>
          <p:cNvPr id="1531" name="Google Shape;1531;p25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1" showMasterSp="0">
  <p:cSld name="CUSTOM_2_1 2">
    <p:bg>
      <p:bgPr>
        <a:solidFill>
          <a:srgbClr val="FFFFFF"/>
        </a:solidFill>
      </p:bgPr>
    </p:bg>
    <p:spTree>
      <p:nvGrpSpPr>
        <p:cNvPr id="1532" name="Shape 1532"/>
        <p:cNvGrpSpPr/>
        <p:nvPr/>
      </p:nvGrpSpPr>
      <p:grpSpPr>
        <a:xfrm>
          <a:off x="0" y="0"/>
          <a:ext cx="0" cy="0"/>
          <a:chOff x="0" y="0"/>
          <a:chExt cx="0" cy="0"/>
        </a:xfrm>
      </p:grpSpPr>
      <p:sp>
        <p:nvSpPr>
          <p:cNvPr id="1533" name="Google Shape;1533;p251"/>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251"/>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535" name="Google Shape;1535;p251"/>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536" name="Google Shape;1536;p251"/>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537" name="Google Shape;1537;p251"/>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538" name="Google Shape;1538;p25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_1" showMasterSp="0">
  <p:cSld name="TITLE_AND_BODY_2_1 3">
    <p:spTree>
      <p:nvGrpSpPr>
        <p:cNvPr id="1539" name="Shape 1539"/>
        <p:cNvGrpSpPr/>
        <p:nvPr/>
      </p:nvGrpSpPr>
      <p:grpSpPr>
        <a:xfrm>
          <a:off x="0" y="0"/>
          <a:ext cx="0" cy="0"/>
          <a:chOff x="0" y="0"/>
          <a:chExt cx="0" cy="0"/>
        </a:xfrm>
      </p:grpSpPr>
      <p:sp>
        <p:nvSpPr>
          <p:cNvPr id="1540" name="Google Shape;1540;p252"/>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52"/>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542" name="Google Shape;1542;p252"/>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543" name="Google Shape;1543;p252"/>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544" name="Google Shape;1544;p252"/>
          <p:cNvSpPr/>
          <p:nvPr/>
        </p:nvSpPr>
        <p:spPr>
          <a:xfrm>
            <a:off x="5719474" y="134100"/>
            <a:ext cx="3466500" cy="5143500"/>
          </a:xfrm>
          <a:prstGeom prst="rect">
            <a:avLst/>
          </a:prstGeom>
          <a:solidFill>
            <a:srgbClr val="232323">
              <a:alpha val="392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252"/>
          <p:cNvSpPr txBox="1"/>
          <p:nvPr>
            <p:ph idx="1" type="body"/>
          </p:nvPr>
        </p:nvSpPr>
        <p:spPr>
          <a:xfrm>
            <a:off x="5719474" y="1152475"/>
            <a:ext cx="3424500" cy="39909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591;p117" id="1546" name="Google Shape;1546;p252"/>
          <p:cNvPicPr preferRelativeResize="0"/>
          <p:nvPr/>
        </p:nvPicPr>
        <p:blipFill rotWithShape="1">
          <a:blip r:embed="rId4">
            <a:alphaModFix/>
          </a:blip>
          <a:srcRect b="286" l="0" r="0" t="39997"/>
          <a:stretch/>
        </p:blipFill>
        <p:spPr>
          <a:xfrm>
            <a:off x="-44125" y="147049"/>
            <a:ext cx="5763600" cy="1936202"/>
          </a:xfrm>
          <a:prstGeom prst="rect">
            <a:avLst/>
          </a:prstGeom>
          <a:noFill/>
          <a:ln>
            <a:noFill/>
          </a:ln>
        </p:spPr>
      </p:pic>
      <p:sp>
        <p:nvSpPr>
          <p:cNvPr id="1547" name="Google Shape;1547;p252"/>
          <p:cNvSpPr txBox="1"/>
          <p:nvPr>
            <p:ph type="title"/>
          </p:nvPr>
        </p:nvSpPr>
        <p:spPr>
          <a:xfrm>
            <a:off x="255774" y="248924"/>
            <a:ext cx="5463600" cy="18423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548" name="Google Shape;1548;p252"/>
          <p:cNvSpPr txBox="1"/>
          <p:nvPr>
            <p:ph idx="2" type="body"/>
          </p:nvPr>
        </p:nvSpPr>
        <p:spPr>
          <a:xfrm>
            <a:off x="-26" y="2053625"/>
            <a:ext cx="5719500" cy="30900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594;p117" id="1549" name="Google Shape;1549;p252"/>
          <p:cNvPicPr preferRelativeResize="0"/>
          <p:nvPr/>
        </p:nvPicPr>
        <p:blipFill rotWithShape="1">
          <a:blip r:embed="rId5">
            <a:alphaModFix/>
          </a:blip>
          <a:srcRect b="0" l="0" r="0" t="0"/>
          <a:stretch/>
        </p:blipFill>
        <p:spPr>
          <a:xfrm rot="10800000">
            <a:off x="-25" y="2082500"/>
            <a:ext cx="5719502" cy="114376"/>
          </a:xfrm>
          <a:prstGeom prst="rect">
            <a:avLst/>
          </a:prstGeom>
          <a:noFill/>
          <a:ln>
            <a:noFill/>
          </a:ln>
        </p:spPr>
      </p:pic>
      <p:sp>
        <p:nvSpPr>
          <p:cNvPr id="1550" name="Google Shape;1550;p252"/>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_1_1" showMasterSp="0">
  <p:cSld name="TITLE_AND_BODY_2_1_1 2">
    <p:spTree>
      <p:nvGrpSpPr>
        <p:cNvPr id="1551" name="Shape 1551"/>
        <p:cNvGrpSpPr/>
        <p:nvPr/>
      </p:nvGrpSpPr>
      <p:grpSpPr>
        <a:xfrm>
          <a:off x="0" y="0"/>
          <a:ext cx="0" cy="0"/>
          <a:chOff x="0" y="0"/>
          <a:chExt cx="0" cy="0"/>
        </a:xfrm>
      </p:grpSpPr>
      <p:sp>
        <p:nvSpPr>
          <p:cNvPr id="1552" name="Google Shape;1552;p253"/>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53"/>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554" name="Google Shape;1554;p253"/>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555" name="Google Shape;1555;p253"/>
          <p:cNvPicPr preferRelativeResize="0"/>
          <p:nvPr/>
        </p:nvPicPr>
        <p:blipFill rotWithShape="1">
          <a:blip r:embed="rId3">
            <a:alphaModFix/>
          </a:blip>
          <a:srcRect b="0" l="0" r="0" t="0"/>
          <a:stretch/>
        </p:blipFill>
        <p:spPr>
          <a:xfrm>
            <a:off x="0" y="1132386"/>
            <a:ext cx="9144001" cy="118101"/>
          </a:xfrm>
          <a:prstGeom prst="rect">
            <a:avLst/>
          </a:prstGeom>
          <a:noFill/>
          <a:ln>
            <a:noFill/>
          </a:ln>
        </p:spPr>
      </p:pic>
      <p:pic>
        <p:nvPicPr>
          <p:cNvPr descr="Google Shape;596;p118" id="1556" name="Google Shape;1556;p253"/>
          <p:cNvPicPr preferRelativeResize="0"/>
          <p:nvPr/>
        </p:nvPicPr>
        <p:blipFill rotWithShape="1">
          <a:blip r:embed="rId4">
            <a:alphaModFix/>
          </a:blip>
          <a:srcRect b="13594" l="0" r="0" t="31324"/>
          <a:stretch/>
        </p:blipFill>
        <p:spPr>
          <a:xfrm>
            <a:off x="0" y="115114"/>
            <a:ext cx="5719501" cy="1968842"/>
          </a:xfrm>
          <a:prstGeom prst="rect">
            <a:avLst/>
          </a:prstGeom>
          <a:noFill/>
          <a:ln>
            <a:noFill/>
          </a:ln>
        </p:spPr>
      </p:pic>
      <p:sp>
        <p:nvSpPr>
          <p:cNvPr id="1557" name="Google Shape;1557;p253"/>
          <p:cNvSpPr/>
          <p:nvPr/>
        </p:nvSpPr>
        <p:spPr>
          <a:xfrm>
            <a:off x="5719474" y="134100"/>
            <a:ext cx="3466500" cy="5143500"/>
          </a:xfrm>
          <a:prstGeom prst="rect">
            <a:avLst/>
          </a:prstGeom>
          <a:solidFill>
            <a:srgbClr val="232323">
              <a:alpha val="392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53"/>
          <p:cNvSpPr txBox="1"/>
          <p:nvPr>
            <p:ph idx="1" type="body"/>
          </p:nvPr>
        </p:nvSpPr>
        <p:spPr>
          <a:xfrm>
            <a:off x="5719474" y="1152475"/>
            <a:ext cx="3424500" cy="39909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559" name="Google Shape;1559;p253"/>
          <p:cNvSpPr txBox="1"/>
          <p:nvPr>
            <p:ph type="title"/>
          </p:nvPr>
        </p:nvSpPr>
        <p:spPr>
          <a:xfrm>
            <a:off x="255774" y="248924"/>
            <a:ext cx="5463600" cy="18423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560" name="Google Shape;1560;p253"/>
          <p:cNvSpPr txBox="1"/>
          <p:nvPr>
            <p:ph idx="2" type="body"/>
          </p:nvPr>
        </p:nvSpPr>
        <p:spPr>
          <a:xfrm>
            <a:off x="-26" y="2053625"/>
            <a:ext cx="5719500" cy="30900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602;p118" id="1561" name="Google Shape;1561;p253"/>
          <p:cNvPicPr preferRelativeResize="0"/>
          <p:nvPr/>
        </p:nvPicPr>
        <p:blipFill rotWithShape="1">
          <a:blip r:embed="rId5">
            <a:alphaModFix/>
          </a:blip>
          <a:srcRect b="0" l="0" r="0" t="0"/>
          <a:stretch/>
        </p:blipFill>
        <p:spPr>
          <a:xfrm rot="10800000">
            <a:off x="-25" y="2082500"/>
            <a:ext cx="5719502" cy="114376"/>
          </a:xfrm>
          <a:prstGeom prst="rect">
            <a:avLst/>
          </a:prstGeom>
          <a:noFill/>
          <a:ln>
            <a:noFill/>
          </a:ln>
        </p:spPr>
      </p:pic>
      <p:sp>
        <p:nvSpPr>
          <p:cNvPr id="1562" name="Google Shape;1562;p253"/>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3">
    <p:spTree>
      <p:nvGrpSpPr>
        <p:cNvPr id="170" name="Shape 170"/>
        <p:cNvGrpSpPr/>
        <p:nvPr/>
      </p:nvGrpSpPr>
      <p:grpSpPr>
        <a:xfrm>
          <a:off x="0" y="0"/>
          <a:ext cx="0" cy="0"/>
          <a:chOff x="0" y="0"/>
          <a:chExt cx="0" cy="0"/>
        </a:xfrm>
      </p:grpSpPr>
      <p:sp>
        <p:nvSpPr>
          <p:cNvPr id="171" name="Google Shape;171;p26"/>
          <p:cNvSpPr txBox="1"/>
          <p:nvPr>
            <p:ph type="title"/>
          </p:nvPr>
        </p:nvSpPr>
        <p:spPr>
          <a:xfrm>
            <a:off x="775125" y="373225"/>
            <a:ext cx="8263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26"/>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3" name="Google Shape;173;p2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_1_1_1" showMasterSp="0">
  <p:cSld name="TITLE_AND_BODY_2_1_1_1 3">
    <p:spTree>
      <p:nvGrpSpPr>
        <p:cNvPr id="1563" name="Shape 1563"/>
        <p:cNvGrpSpPr/>
        <p:nvPr/>
      </p:nvGrpSpPr>
      <p:grpSpPr>
        <a:xfrm>
          <a:off x="0" y="0"/>
          <a:ext cx="0" cy="0"/>
          <a:chOff x="0" y="0"/>
          <a:chExt cx="0" cy="0"/>
        </a:xfrm>
      </p:grpSpPr>
      <p:sp>
        <p:nvSpPr>
          <p:cNvPr id="1564" name="Google Shape;1564;p254"/>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254"/>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566" name="Google Shape;1566;p254"/>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567" name="Google Shape;1567;p254"/>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568" name="Google Shape;1568;p254"/>
          <p:cNvSpPr/>
          <p:nvPr/>
        </p:nvSpPr>
        <p:spPr>
          <a:xfrm>
            <a:off x="5719474" y="134100"/>
            <a:ext cx="3466500" cy="5143500"/>
          </a:xfrm>
          <a:prstGeom prst="rect">
            <a:avLst/>
          </a:prstGeom>
          <a:solidFill>
            <a:srgbClr val="232323">
              <a:alpha val="392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254"/>
          <p:cNvSpPr txBox="1"/>
          <p:nvPr>
            <p:ph idx="1" type="body"/>
          </p:nvPr>
        </p:nvSpPr>
        <p:spPr>
          <a:xfrm>
            <a:off x="5719474" y="1152475"/>
            <a:ext cx="3424500" cy="39909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606;p119" id="1570" name="Google Shape;1570;p254"/>
          <p:cNvPicPr preferRelativeResize="0"/>
          <p:nvPr/>
        </p:nvPicPr>
        <p:blipFill rotWithShape="1">
          <a:blip r:embed="rId4">
            <a:alphaModFix/>
          </a:blip>
          <a:srcRect b="0" l="34320" r="307" t="0"/>
          <a:stretch/>
        </p:blipFill>
        <p:spPr>
          <a:xfrm flipH="1" rot="-5400000">
            <a:off x="1868471" y="-1761203"/>
            <a:ext cx="1964274" cy="5736677"/>
          </a:xfrm>
          <a:prstGeom prst="rect">
            <a:avLst/>
          </a:prstGeom>
          <a:noFill/>
          <a:ln>
            <a:noFill/>
          </a:ln>
        </p:spPr>
      </p:pic>
      <p:sp>
        <p:nvSpPr>
          <p:cNvPr id="1571" name="Google Shape;1571;p254"/>
          <p:cNvSpPr txBox="1"/>
          <p:nvPr>
            <p:ph type="title"/>
          </p:nvPr>
        </p:nvSpPr>
        <p:spPr>
          <a:xfrm>
            <a:off x="255774" y="248924"/>
            <a:ext cx="5463600" cy="18423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572" name="Google Shape;1572;p254"/>
          <p:cNvSpPr txBox="1"/>
          <p:nvPr>
            <p:ph idx="2" type="body"/>
          </p:nvPr>
        </p:nvSpPr>
        <p:spPr>
          <a:xfrm>
            <a:off x="-26" y="2053625"/>
            <a:ext cx="5719500" cy="30900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610;p119" id="1573" name="Google Shape;1573;p254"/>
          <p:cNvPicPr preferRelativeResize="0"/>
          <p:nvPr/>
        </p:nvPicPr>
        <p:blipFill rotWithShape="1">
          <a:blip r:embed="rId5">
            <a:alphaModFix/>
          </a:blip>
          <a:srcRect b="0" l="0" r="0" t="0"/>
          <a:stretch/>
        </p:blipFill>
        <p:spPr>
          <a:xfrm rot="10800000">
            <a:off x="-25" y="2082500"/>
            <a:ext cx="5719502" cy="114376"/>
          </a:xfrm>
          <a:prstGeom prst="rect">
            <a:avLst/>
          </a:prstGeom>
          <a:noFill/>
          <a:ln>
            <a:noFill/>
          </a:ln>
        </p:spPr>
      </p:pic>
      <p:sp>
        <p:nvSpPr>
          <p:cNvPr id="1574" name="Google Shape;1574;p254"/>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2_1_1_1_1" showMasterSp="0">
  <p:cSld name="TITLE_AND_BODY_2_1_1_1_1 2">
    <p:spTree>
      <p:nvGrpSpPr>
        <p:cNvPr id="1575" name="Shape 1575"/>
        <p:cNvGrpSpPr/>
        <p:nvPr/>
      </p:nvGrpSpPr>
      <p:grpSpPr>
        <a:xfrm>
          <a:off x="0" y="0"/>
          <a:ext cx="0" cy="0"/>
          <a:chOff x="0" y="0"/>
          <a:chExt cx="0" cy="0"/>
        </a:xfrm>
      </p:grpSpPr>
      <p:sp>
        <p:nvSpPr>
          <p:cNvPr id="1576" name="Google Shape;1576;p255"/>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55"/>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578" name="Google Shape;1578;p255"/>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579" name="Google Shape;1579;p255"/>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580" name="Google Shape;1580;p255"/>
          <p:cNvSpPr/>
          <p:nvPr/>
        </p:nvSpPr>
        <p:spPr>
          <a:xfrm>
            <a:off x="5719474" y="134100"/>
            <a:ext cx="3466500" cy="5143500"/>
          </a:xfrm>
          <a:prstGeom prst="rect">
            <a:avLst/>
          </a:prstGeom>
          <a:solidFill>
            <a:srgbClr val="232323">
              <a:alpha val="39220"/>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55"/>
          <p:cNvSpPr txBox="1"/>
          <p:nvPr>
            <p:ph idx="1" type="body"/>
          </p:nvPr>
        </p:nvSpPr>
        <p:spPr>
          <a:xfrm>
            <a:off x="5719474" y="1152475"/>
            <a:ext cx="3424500" cy="39909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614;p120" id="1582" name="Google Shape;1582;p255"/>
          <p:cNvPicPr preferRelativeResize="0"/>
          <p:nvPr/>
        </p:nvPicPr>
        <p:blipFill rotWithShape="1">
          <a:blip r:embed="rId4">
            <a:alphaModFix/>
          </a:blip>
          <a:srcRect b="0" l="0" r="35600" t="0"/>
          <a:stretch/>
        </p:blipFill>
        <p:spPr>
          <a:xfrm rot="-5400000">
            <a:off x="1883096" y="-1750322"/>
            <a:ext cx="1935035" cy="5736677"/>
          </a:xfrm>
          <a:prstGeom prst="rect">
            <a:avLst/>
          </a:prstGeom>
          <a:noFill/>
          <a:ln>
            <a:noFill/>
          </a:ln>
        </p:spPr>
      </p:pic>
      <p:sp>
        <p:nvSpPr>
          <p:cNvPr id="1583" name="Google Shape;1583;p255"/>
          <p:cNvSpPr txBox="1"/>
          <p:nvPr>
            <p:ph type="title"/>
          </p:nvPr>
        </p:nvSpPr>
        <p:spPr>
          <a:xfrm>
            <a:off x="255774" y="248924"/>
            <a:ext cx="5463600" cy="18423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584" name="Google Shape;1584;p255"/>
          <p:cNvSpPr txBox="1"/>
          <p:nvPr>
            <p:ph idx="2" type="body"/>
          </p:nvPr>
        </p:nvSpPr>
        <p:spPr>
          <a:xfrm>
            <a:off x="-26" y="2053625"/>
            <a:ext cx="5719500" cy="30900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pic>
        <p:nvPicPr>
          <p:cNvPr descr="Google Shape;618;p120" id="1585" name="Google Shape;1585;p255"/>
          <p:cNvPicPr preferRelativeResize="0"/>
          <p:nvPr/>
        </p:nvPicPr>
        <p:blipFill rotWithShape="1">
          <a:blip r:embed="rId5">
            <a:alphaModFix/>
          </a:blip>
          <a:srcRect b="0" l="0" r="0" t="0"/>
          <a:stretch/>
        </p:blipFill>
        <p:spPr>
          <a:xfrm rot="10800000">
            <a:off x="-25" y="2082500"/>
            <a:ext cx="5719502" cy="114376"/>
          </a:xfrm>
          <a:prstGeom prst="rect">
            <a:avLst/>
          </a:prstGeom>
          <a:noFill/>
          <a:ln>
            <a:noFill/>
          </a:ln>
        </p:spPr>
      </p:pic>
      <p:sp>
        <p:nvSpPr>
          <p:cNvPr id="1586" name="Google Shape;1586;p255"/>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showMasterSp="0">
  <p:cSld name="TITLE_AND_BODY_1 3">
    <p:bg>
      <p:bgPr>
        <a:solidFill>
          <a:srgbClr val="FFFFFF"/>
        </a:solidFill>
      </p:bgPr>
    </p:bg>
    <p:spTree>
      <p:nvGrpSpPr>
        <p:cNvPr id="1587" name="Shape 1587"/>
        <p:cNvGrpSpPr/>
        <p:nvPr/>
      </p:nvGrpSpPr>
      <p:grpSpPr>
        <a:xfrm>
          <a:off x="0" y="0"/>
          <a:ext cx="0" cy="0"/>
          <a:chOff x="0" y="0"/>
          <a:chExt cx="0" cy="0"/>
        </a:xfrm>
      </p:grpSpPr>
      <p:sp>
        <p:nvSpPr>
          <p:cNvPr id="1588" name="Google Shape;1588;p256"/>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56"/>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590" name="Google Shape;1590;p256"/>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591" name="Google Shape;1591;p256"/>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592" name="Google Shape;1592;p256"/>
          <p:cNvSpPr/>
          <p:nvPr/>
        </p:nvSpPr>
        <p:spPr>
          <a:xfrm>
            <a:off x="0" y="-1"/>
            <a:ext cx="9144000" cy="1183200"/>
          </a:xfrm>
          <a:prstGeom prst="rect">
            <a:avLst/>
          </a:prstGeom>
          <a:solidFill>
            <a:srgbClr val="4CAF5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256"/>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594" name="Google Shape;1594;p256"/>
          <p:cNvSpPr txBox="1"/>
          <p:nvPr>
            <p:ph idx="1" type="body"/>
          </p:nvPr>
        </p:nvSpPr>
        <p:spPr>
          <a:xfrm>
            <a:off x="311699" y="1270299"/>
            <a:ext cx="8520600" cy="32985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595" name="Google Shape;1595;p256"/>
          <p:cNvSpPr/>
          <p:nvPr/>
        </p:nvSpPr>
        <p:spPr>
          <a:xfrm>
            <a:off x="0" y="-1"/>
            <a:ext cx="9144000" cy="141600"/>
          </a:xfrm>
          <a:prstGeom prst="rect">
            <a:avLst/>
          </a:prstGeom>
          <a:solidFill>
            <a:srgbClr val="388E3C"/>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631;p122" id="1596" name="Google Shape;1596;p256"/>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632;p122" id="1597" name="Google Shape;1597;p256"/>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598" name="Google Shape;1598;p256"/>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_2" showMasterSp="0">
  <p:cSld name="TITLE_AND_BODY_1_2 3">
    <p:bg>
      <p:bgPr>
        <a:solidFill>
          <a:srgbClr val="FFFFFF"/>
        </a:solidFill>
      </p:bgPr>
    </p:bg>
    <p:spTree>
      <p:nvGrpSpPr>
        <p:cNvPr id="1599" name="Shape 1599"/>
        <p:cNvGrpSpPr/>
        <p:nvPr/>
      </p:nvGrpSpPr>
      <p:grpSpPr>
        <a:xfrm>
          <a:off x="0" y="0"/>
          <a:ext cx="0" cy="0"/>
          <a:chOff x="0" y="0"/>
          <a:chExt cx="0" cy="0"/>
        </a:xfrm>
      </p:grpSpPr>
      <p:sp>
        <p:nvSpPr>
          <p:cNvPr id="1600" name="Google Shape;1600;p257"/>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257"/>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02" name="Google Shape;1602;p257"/>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03" name="Google Shape;1603;p257"/>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04" name="Google Shape;1604;p257"/>
          <p:cNvSpPr/>
          <p:nvPr/>
        </p:nvSpPr>
        <p:spPr>
          <a:xfrm>
            <a:off x="0" y="-1"/>
            <a:ext cx="9144000" cy="1183200"/>
          </a:xfrm>
          <a:prstGeom prst="rect">
            <a:avLst/>
          </a:prstGeom>
          <a:solidFill>
            <a:srgbClr val="FF572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257"/>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606" name="Google Shape;1606;p257"/>
          <p:cNvSpPr txBox="1"/>
          <p:nvPr>
            <p:ph idx="1" type="body"/>
          </p:nvPr>
        </p:nvSpPr>
        <p:spPr>
          <a:xfrm>
            <a:off x="311699" y="1215013"/>
            <a:ext cx="8520600" cy="34164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607" name="Google Shape;1607;p257"/>
          <p:cNvSpPr/>
          <p:nvPr/>
        </p:nvSpPr>
        <p:spPr>
          <a:xfrm>
            <a:off x="0" y="-1"/>
            <a:ext cx="9144000" cy="141600"/>
          </a:xfrm>
          <a:prstGeom prst="rect">
            <a:avLst/>
          </a:prstGeom>
          <a:solidFill>
            <a:srgbClr val="E64A1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640;p123" id="1608" name="Google Shape;1608;p257"/>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641;p123" id="1609" name="Google Shape;1609;p257"/>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10" name="Google Shape;1610;p257"/>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_1" showMasterSp="0">
  <p:cSld name="TITLE_AND_BODY_1_1 3">
    <p:bg>
      <p:bgPr>
        <a:solidFill>
          <a:srgbClr val="FFFFFF"/>
        </a:solidFill>
      </p:bgPr>
    </p:bg>
    <p:spTree>
      <p:nvGrpSpPr>
        <p:cNvPr id="1611" name="Shape 1611"/>
        <p:cNvGrpSpPr/>
        <p:nvPr/>
      </p:nvGrpSpPr>
      <p:grpSpPr>
        <a:xfrm>
          <a:off x="0" y="0"/>
          <a:ext cx="0" cy="0"/>
          <a:chOff x="0" y="0"/>
          <a:chExt cx="0" cy="0"/>
        </a:xfrm>
      </p:grpSpPr>
      <p:sp>
        <p:nvSpPr>
          <p:cNvPr id="1612" name="Google Shape;1612;p258"/>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258"/>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14" name="Google Shape;1614;p258"/>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15" name="Google Shape;1615;p258"/>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16" name="Google Shape;1616;p258"/>
          <p:cNvSpPr/>
          <p:nvPr/>
        </p:nvSpPr>
        <p:spPr>
          <a:xfrm>
            <a:off x="0" y="-8826"/>
            <a:ext cx="9144000" cy="1183200"/>
          </a:xfrm>
          <a:prstGeom prst="rect">
            <a:avLst/>
          </a:prstGeom>
          <a:solidFill>
            <a:srgbClr val="9C27B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258"/>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618" name="Google Shape;1618;p258"/>
          <p:cNvSpPr txBox="1"/>
          <p:nvPr>
            <p:ph idx="1" type="body"/>
          </p:nvPr>
        </p:nvSpPr>
        <p:spPr>
          <a:xfrm>
            <a:off x="311699" y="1270299"/>
            <a:ext cx="8520600" cy="32985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619" name="Google Shape;1619;p258"/>
          <p:cNvSpPr/>
          <p:nvPr/>
        </p:nvSpPr>
        <p:spPr>
          <a:xfrm>
            <a:off x="0" y="-1"/>
            <a:ext cx="9144000" cy="141600"/>
          </a:xfrm>
          <a:prstGeom prst="rect">
            <a:avLst/>
          </a:prstGeom>
          <a:solidFill>
            <a:srgbClr val="7B1FA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649;p124" id="1620" name="Google Shape;1620;p258"/>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650;p124" id="1621" name="Google Shape;1621;p258"/>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22" name="Google Shape;1622;p258"/>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3" showMasterSp="0">
  <p:cSld name="TITLE_AND_BODY_3 3">
    <p:bg>
      <p:bgPr>
        <a:solidFill>
          <a:srgbClr val="FFFFFF"/>
        </a:solidFill>
      </p:bgPr>
    </p:bg>
    <p:spTree>
      <p:nvGrpSpPr>
        <p:cNvPr id="1623" name="Shape 1623"/>
        <p:cNvGrpSpPr/>
        <p:nvPr/>
      </p:nvGrpSpPr>
      <p:grpSpPr>
        <a:xfrm>
          <a:off x="0" y="0"/>
          <a:ext cx="0" cy="0"/>
          <a:chOff x="0" y="0"/>
          <a:chExt cx="0" cy="0"/>
        </a:xfrm>
      </p:grpSpPr>
      <p:sp>
        <p:nvSpPr>
          <p:cNvPr id="1624" name="Google Shape;1624;p259"/>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259"/>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26" name="Google Shape;1626;p259"/>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27" name="Google Shape;1627;p259"/>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28" name="Google Shape;1628;p259"/>
          <p:cNvSpPr txBox="1"/>
          <p:nvPr>
            <p:ph type="title"/>
          </p:nvPr>
        </p:nvSpPr>
        <p:spPr>
          <a:xfrm>
            <a:off x="775125" y="373224"/>
            <a:ext cx="8263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629" name="Google Shape;1629;p259"/>
          <p:cNvSpPr txBox="1"/>
          <p:nvPr>
            <p:ph idx="1" type="body"/>
          </p:nvPr>
        </p:nvSpPr>
        <p:spPr>
          <a:xfrm>
            <a:off x="311699" y="1270299"/>
            <a:ext cx="8520600" cy="32985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630" name="Google Shape;1630;p259"/>
          <p:cNvSpPr txBox="1"/>
          <p:nvPr>
            <p:ph idx="12" type="sldNum"/>
          </p:nvPr>
        </p:nvSpPr>
        <p:spPr>
          <a:xfrm>
            <a:off x="8702137" y="4718611"/>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3" showMasterSp="0">
  <p:cSld name="CUSTOM_1_3 3">
    <p:bg>
      <p:bgPr>
        <a:solidFill>
          <a:srgbClr val="FFFFFF"/>
        </a:solidFill>
      </p:bgPr>
    </p:bg>
    <p:spTree>
      <p:nvGrpSpPr>
        <p:cNvPr id="1631" name="Shape 1631"/>
        <p:cNvGrpSpPr/>
        <p:nvPr/>
      </p:nvGrpSpPr>
      <p:grpSpPr>
        <a:xfrm>
          <a:off x="0" y="0"/>
          <a:ext cx="0" cy="0"/>
          <a:chOff x="0" y="0"/>
          <a:chExt cx="0" cy="0"/>
        </a:xfrm>
      </p:grpSpPr>
      <p:sp>
        <p:nvSpPr>
          <p:cNvPr id="1632" name="Google Shape;1632;p260"/>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60"/>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34" name="Google Shape;1634;p260"/>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35" name="Google Shape;1635;p260"/>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36" name="Google Shape;1636;p260"/>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60"/>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638" name="Google Shape;1638;p260"/>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4" showMasterSp="0">
  <p:cSld name="CUSTOM_1_4 3">
    <p:bg>
      <p:bgPr>
        <a:solidFill>
          <a:srgbClr val="FFFFFF"/>
        </a:solidFill>
      </p:bgPr>
    </p:bg>
    <p:spTree>
      <p:nvGrpSpPr>
        <p:cNvPr id="1639" name="Shape 1639"/>
        <p:cNvGrpSpPr/>
        <p:nvPr/>
      </p:nvGrpSpPr>
      <p:grpSpPr>
        <a:xfrm>
          <a:off x="0" y="0"/>
          <a:ext cx="0" cy="0"/>
          <a:chOff x="0" y="0"/>
          <a:chExt cx="0" cy="0"/>
        </a:xfrm>
      </p:grpSpPr>
      <p:sp>
        <p:nvSpPr>
          <p:cNvPr id="1640" name="Google Shape;1640;p261"/>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261"/>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42" name="Google Shape;1642;p261"/>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43" name="Google Shape;1643;p261"/>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44" name="Google Shape;1644;p261"/>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261"/>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646" name="Google Shape;1646;p261"/>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5" showMasterSp="0">
  <p:cSld name="CUSTOM_1_5 3">
    <p:bg>
      <p:bgPr>
        <a:solidFill>
          <a:srgbClr val="FFFFFF"/>
        </a:solidFill>
      </p:bgPr>
    </p:bg>
    <p:spTree>
      <p:nvGrpSpPr>
        <p:cNvPr id="1647" name="Shape 1647"/>
        <p:cNvGrpSpPr/>
        <p:nvPr/>
      </p:nvGrpSpPr>
      <p:grpSpPr>
        <a:xfrm>
          <a:off x="0" y="0"/>
          <a:ext cx="0" cy="0"/>
          <a:chOff x="0" y="0"/>
          <a:chExt cx="0" cy="0"/>
        </a:xfrm>
      </p:grpSpPr>
      <p:sp>
        <p:nvSpPr>
          <p:cNvPr id="1648" name="Google Shape;1648;p262"/>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262"/>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50" name="Google Shape;1650;p262"/>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51" name="Google Shape;1651;p262"/>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52" name="Google Shape;1652;p262"/>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62"/>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654" name="Google Shape;1654;p262"/>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2" showMasterSp="0">
  <p:cSld name="CUSTOM_2_2 3">
    <p:bg>
      <p:bgPr>
        <a:solidFill>
          <a:srgbClr val="FFFFFF"/>
        </a:solidFill>
      </p:bgPr>
    </p:bg>
    <p:spTree>
      <p:nvGrpSpPr>
        <p:cNvPr id="1655" name="Shape 1655"/>
        <p:cNvGrpSpPr/>
        <p:nvPr/>
      </p:nvGrpSpPr>
      <p:grpSpPr>
        <a:xfrm>
          <a:off x="0" y="0"/>
          <a:ext cx="0" cy="0"/>
          <a:chOff x="0" y="0"/>
          <a:chExt cx="0" cy="0"/>
        </a:xfrm>
      </p:grpSpPr>
      <p:sp>
        <p:nvSpPr>
          <p:cNvPr id="1656" name="Google Shape;1656;p263"/>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263"/>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58" name="Google Shape;1658;p263"/>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59" name="Google Shape;1659;p263"/>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60" name="Google Shape;1660;p263"/>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661" name="Google Shape;1661;p263"/>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CUSTOM_1_3">
    <p:spTree>
      <p:nvGrpSpPr>
        <p:cNvPr id="174" name="Shape 174"/>
        <p:cNvGrpSpPr/>
        <p:nvPr/>
      </p:nvGrpSpPr>
      <p:grpSpPr>
        <a:xfrm>
          <a:off x="0" y="0"/>
          <a:ext cx="0" cy="0"/>
          <a:chOff x="0" y="0"/>
          <a:chExt cx="0" cy="0"/>
        </a:xfrm>
      </p:grpSpPr>
      <p:sp>
        <p:nvSpPr>
          <p:cNvPr id="175" name="Google Shape;175;p27"/>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2_2_1" showMasterSp="0">
  <p:cSld name="CUSTOM_2_2_1 3">
    <p:bg>
      <p:bgPr>
        <a:solidFill>
          <a:srgbClr val="FFFFFF"/>
        </a:solidFill>
      </p:bgPr>
    </p:bg>
    <p:spTree>
      <p:nvGrpSpPr>
        <p:cNvPr id="1662" name="Shape 1662"/>
        <p:cNvGrpSpPr/>
        <p:nvPr/>
      </p:nvGrpSpPr>
      <p:grpSpPr>
        <a:xfrm>
          <a:off x="0" y="0"/>
          <a:ext cx="0" cy="0"/>
          <a:chOff x="0" y="0"/>
          <a:chExt cx="0" cy="0"/>
        </a:xfrm>
      </p:grpSpPr>
      <p:sp>
        <p:nvSpPr>
          <p:cNvPr id="1663" name="Google Shape;1663;p264"/>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64"/>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65" name="Google Shape;1665;p264"/>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66" name="Google Shape;1666;p264"/>
          <p:cNvPicPr preferRelativeResize="0"/>
          <p:nvPr/>
        </p:nvPicPr>
        <p:blipFill rotWithShape="1">
          <a:blip r:embed="rId3">
            <a:alphaModFix/>
          </a:blip>
          <a:srcRect b="0" l="0" r="0" t="0"/>
          <a:stretch/>
        </p:blipFill>
        <p:spPr>
          <a:xfrm>
            <a:off x="0" y="1132386"/>
            <a:ext cx="9144001" cy="118101"/>
          </a:xfrm>
          <a:prstGeom prst="rect">
            <a:avLst/>
          </a:prstGeom>
          <a:noFill/>
          <a:ln>
            <a:noFill/>
          </a:ln>
        </p:spPr>
      </p:pic>
      <p:pic>
        <p:nvPicPr>
          <p:cNvPr descr="Google Shape;667;p130" id="1667" name="Google Shape;1667;p264"/>
          <p:cNvPicPr preferRelativeResize="0"/>
          <p:nvPr/>
        </p:nvPicPr>
        <p:blipFill rotWithShape="1">
          <a:blip r:embed="rId4">
            <a:alphaModFix/>
          </a:blip>
          <a:srcRect b="0" l="0" r="0" t="0"/>
          <a:stretch/>
        </p:blipFill>
        <p:spPr>
          <a:xfrm>
            <a:off x="0" y="2090942"/>
            <a:ext cx="9144000" cy="3052565"/>
          </a:xfrm>
          <a:prstGeom prst="rect">
            <a:avLst/>
          </a:prstGeom>
          <a:noFill/>
          <a:ln>
            <a:noFill/>
          </a:ln>
        </p:spPr>
      </p:pic>
      <p:sp>
        <p:nvSpPr>
          <p:cNvPr id="1668" name="Google Shape;1668;p264"/>
          <p:cNvSpPr txBox="1"/>
          <p:nvPr>
            <p:ph type="title"/>
          </p:nvPr>
        </p:nvSpPr>
        <p:spPr>
          <a:xfrm>
            <a:off x="895724" y="1659800"/>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669" name="Google Shape;1669;p264"/>
          <p:cNvSpPr txBox="1"/>
          <p:nvPr/>
        </p:nvSpPr>
        <p:spPr>
          <a:xfrm>
            <a:off x="900300" y="382774"/>
            <a:ext cx="7343400" cy="6402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SzPts val="3000"/>
              <a:buFont typeface="Roboto"/>
              <a:buNone/>
            </a:pPr>
            <a:r>
              <a:rPr b="1" i="0" lang="en" sz="3000" u="none" cap="none" strike="noStrike">
                <a:solidFill>
                  <a:srgbClr val="FFFFFF"/>
                </a:solidFill>
                <a:latin typeface="Roboto"/>
                <a:ea typeface="Roboto"/>
                <a:cs typeface="Roboto"/>
                <a:sym typeface="Roboto"/>
              </a:rPr>
              <a:t>Questions</a:t>
            </a:r>
            <a:r>
              <a:rPr b="0" i="0" lang="en" sz="1400" u="none" cap="none" strike="noStrike">
                <a:solidFill>
                  <a:srgbClr val="000000"/>
                </a:solidFill>
                <a:latin typeface="Arial"/>
                <a:ea typeface="Arial"/>
                <a:cs typeface="Arial"/>
                <a:sym typeface="Arial"/>
              </a:rPr>
              <a:t> </a:t>
            </a:r>
            <a:r>
              <a:rPr b="1" i="0" lang="en" sz="3000" u="none" cap="none" strike="noStrike">
                <a:solidFill>
                  <a:srgbClr val="FFFFFF"/>
                </a:solidFill>
                <a:latin typeface="Roboto"/>
                <a:ea typeface="Roboto"/>
                <a:cs typeface="Roboto"/>
                <a:sym typeface="Roboto"/>
              </a:rPr>
              <a:t>?</a:t>
            </a:r>
            <a:endParaRPr/>
          </a:p>
        </p:txBody>
      </p:sp>
      <p:sp>
        <p:nvSpPr>
          <p:cNvPr id="1670" name="Google Shape;1670;p264"/>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_1_6" showMasterSp="0">
  <p:cSld name="CUSTOM_1_6 2">
    <p:bg>
      <p:bgPr>
        <a:solidFill>
          <a:srgbClr val="FFFFFF"/>
        </a:solidFill>
      </p:bgPr>
    </p:bg>
    <p:spTree>
      <p:nvGrpSpPr>
        <p:cNvPr id="1671" name="Shape 1671"/>
        <p:cNvGrpSpPr/>
        <p:nvPr/>
      </p:nvGrpSpPr>
      <p:grpSpPr>
        <a:xfrm>
          <a:off x="0" y="0"/>
          <a:ext cx="0" cy="0"/>
          <a:chOff x="0" y="0"/>
          <a:chExt cx="0" cy="0"/>
        </a:xfrm>
      </p:grpSpPr>
      <p:sp>
        <p:nvSpPr>
          <p:cNvPr id="1672" name="Google Shape;1672;p265"/>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265"/>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74" name="Google Shape;1674;p265"/>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75" name="Google Shape;1675;p265"/>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76" name="Google Shape;1676;p265"/>
          <p:cNvSpPr/>
          <p:nvPr/>
        </p:nvSpPr>
        <p:spPr>
          <a:xfrm>
            <a:off x="0" y="0"/>
            <a:ext cx="9144000" cy="51435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65"/>
          <p:cNvSpPr txBox="1"/>
          <p:nvPr>
            <p:ph type="title"/>
          </p:nvPr>
        </p:nvSpPr>
        <p:spPr>
          <a:xfrm>
            <a:off x="311699" y="445025"/>
            <a:ext cx="8520600" cy="4332900"/>
          </a:xfrm>
          <a:prstGeom prst="rect">
            <a:avLst/>
          </a:prstGeom>
          <a:noFill/>
          <a:ln>
            <a:noFill/>
          </a:ln>
        </p:spPr>
        <p:txBody>
          <a:bodyPr anchorCtr="0" anchor="ctr" bIns="91400" lIns="91400" spcFirstLastPara="1" rIns="91400" wrap="square" tIns="91400"/>
          <a:lstStyle>
            <a:lvl1pPr lvl="0" marR="0" rtl="0" algn="ctr">
              <a:lnSpc>
                <a:spcPct val="100000"/>
              </a:lnSpc>
              <a:spcBef>
                <a:spcPts val="0"/>
              </a:spcBef>
              <a:spcAft>
                <a:spcPts val="0"/>
              </a:spcAft>
              <a:buClr>
                <a:srgbClr val="FFFFFF"/>
              </a:buClr>
              <a:buSzPts val="3600"/>
              <a:buFont typeface="Roboto Condensed"/>
              <a:buNone/>
              <a:defRPr b="1" i="0" sz="36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678" name="Google Shape;1678;p265"/>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showMasterSp="0">
  <p:cSld name="TITLE_ONLY 3">
    <p:bg>
      <p:bgPr>
        <a:solidFill>
          <a:srgbClr val="FFFFFF"/>
        </a:solidFill>
      </p:bgPr>
    </p:bg>
    <p:spTree>
      <p:nvGrpSpPr>
        <p:cNvPr id="1679" name="Shape 1679"/>
        <p:cNvGrpSpPr/>
        <p:nvPr/>
      </p:nvGrpSpPr>
      <p:grpSpPr>
        <a:xfrm>
          <a:off x="0" y="0"/>
          <a:ext cx="0" cy="0"/>
          <a:chOff x="0" y="0"/>
          <a:chExt cx="0" cy="0"/>
        </a:xfrm>
      </p:grpSpPr>
      <p:sp>
        <p:nvSpPr>
          <p:cNvPr id="1680" name="Google Shape;1680;p266"/>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66"/>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82" name="Google Shape;1682;p266"/>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83" name="Google Shape;1683;p266"/>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84" name="Google Shape;1684;p266"/>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685" name="Google Shape;1685;p266"/>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2" showMasterSp="0">
  <p:cSld name="BLANK_2 2">
    <p:bg>
      <p:bgPr>
        <a:solidFill>
          <a:srgbClr val="FFFFFF"/>
        </a:solidFill>
      </p:bgPr>
    </p:bg>
    <p:spTree>
      <p:nvGrpSpPr>
        <p:cNvPr id="1686" name="Shape 1686"/>
        <p:cNvGrpSpPr/>
        <p:nvPr/>
      </p:nvGrpSpPr>
      <p:grpSpPr>
        <a:xfrm>
          <a:off x="0" y="0"/>
          <a:ext cx="0" cy="0"/>
          <a:chOff x="0" y="0"/>
          <a:chExt cx="0" cy="0"/>
        </a:xfrm>
      </p:grpSpPr>
      <p:sp>
        <p:nvSpPr>
          <p:cNvPr id="1687" name="Google Shape;1687;p267"/>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67"/>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89" name="Google Shape;1689;p267"/>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90" name="Google Shape;1690;p267"/>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91" name="Google Shape;1691;p267"/>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_1" showMasterSp="0">
  <p:cSld name="Sample Dark Slide_1 2">
    <p:bg>
      <p:bgPr>
        <a:solidFill>
          <a:srgbClr val="445A65"/>
        </a:solidFill>
      </p:bgPr>
    </p:bg>
    <p:spTree>
      <p:nvGrpSpPr>
        <p:cNvPr id="1692" name="Shape 1692"/>
        <p:cNvGrpSpPr/>
        <p:nvPr/>
      </p:nvGrpSpPr>
      <p:grpSpPr>
        <a:xfrm>
          <a:off x="0" y="0"/>
          <a:ext cx="0" cy="0"/>
          <a:chOff x="0" y="0"/>
          <a:chExt cx="0" cy="0"/>
        </a:xfrm>
      </p:grpSpPr>
      <p:sp>
        <p:nvSpPr>
          <p:cNvPr id="1693" name="Google Shape;1693;p268"/>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 showMasterSp="0">
  <p:cSld name="BLANK_1 3">
    <p:bg>
      <p:bgPr>
        <a:solidFill>
          <a:srgbClr val="FFFFFF"/>
        </a:solidFill>
      </p:bgPr>
    </p:bg>
    <p:spTree>
      <p:nvGrpSpPr>
        <p:cNvPr id="1694" name="Shape 1694"/>
        <p:cNvGrpSpPr/>
        <p:nvPr/>
      </p:nvGrpSpPr>
      <p:grpSpPr>
        <a:xfrm>
          <a:off x="0" y="0"/>
          <a:ext cx="0" cy="0"/>
          <a:chOff x="0" y="0"/>
          <a:chExt cx="0" cy="0"/>
        </a:xfrm>
      </p:grpSpPr>
      <p:sp>
        <p:nvSpPr>
          <p:cNvPr id="1695" name="Google Shape;1695;p269"/>
          <p:cNvSpPr/>
          <p:nvPr/>
        </p:nvSpPr>
        <p:spPr>
          <a:xfrm>
            <a:off x="0" y="-1"/>
            <a:ext cx="9144000" cy="1183200"/>
          </a:xfrm>
          <a:prstGeom prst="rect">
            <a:avLst/>
          </a:prstGeom>
          <a:solidFill>
            <a:srgbClr val="03A9F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69"/>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488;p98" id="1697" name="Google Shape;1697;p269"/>
          <p:cNvPicPr preferRelativeResize="0"/>
          <p:nvPr/>
        </p:nvPicPr>
        <p:blipFill rotWithShape="1">
          <a:blip r:embed="rId2">
            <a:alphaModFix/>
          </a:blip>
          <a:srcRect b="0" l="0" r="0" t="0"/>
          <a:stretch/>
        </p:blipFill>
        <p:spPr>
          <a:xfrm>
            <a:off x="343381" y="475768"/>
            <a:ext cx="457201" cy="457201"/>
          </a:xfrm>
          <a:prstGeom prst="rect">
            <a:avLst/>
          </a:prstGeom>
          <a:noFill/>
          <a:ln>
            <a:noFill/>
          </a:ln>
        </p:spPr>
      </p:pic>
      <p:pic>
        <p:nvPicPr>
          <p:cNvPr descr="Google Shape;489;p98" id="1698" name="Google Shape;1698;p269"/>
          <p:cNvPicPr preferRelativeResize="0"/>
          <p:nvPr/>
        </p:nvPicPr>
        <p:blipFill rotWithShape="1">
          <a:blip r:embed="rId3">
            <a:alphaModFix/>
          </a:blip>
          <a:srcRect b="0" l="0" r="0" t="0"/>
          <a:stretch/>
        </p:blipFill>
        <p:spPr>
          <a:xfrm>
            <a:off x="0" y="1132386"/>
            <a:ext cx="9144001" cy="118101"/>
          </a:xfrm>
          <a:prstGeom prst="rect">
            <a:avLst/>
          </a:prstGeom>
          <a:noFill/>
          <a:ln>
            <a:noFill/>
          </a:ln>
        </p:spPr>
      </p:pic>
      <p:sp>
        <p:nvSpPr>
          <p:cNvPr id="1699" name="Google Shape;1699;p269"/>
          <p:cNvSpPr/>
          <p:nvPr/>
        </p:nvSpPr>
        <p:spPr>
          <a:xfrm>
            <a:off x="0" y="-7226"/>
            <a:ext cx="9144000" cy="5143500"/>
          </a:xfrm>
          <a:prstGeom prst="rect">
            <a:avLst/>
          </a:prstGeom>
          <a:solidFill>
            <a:srgbClr val="29313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69"/>
          <p:cNvSpPr txBox="1"/>
          <p:nvPr>
            <p:ph type="title"/>
          </p:nvPr>
        </p:nvSpPr>
        <p:spPr>
          <a:xfrm>
            <a:off x="136799" y="157824"/>
            <a:ext cx="86955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1701" name="Google Shape;1701;p269"/>
          <p:cNvSpPr txBox="1"/>
          <p:nvPr>
            <p:ph idx="1" type="body"/>
          </p:nvPr>
        </p:nvSpPr>
        <p:spPr>
          <a:xfrm>
            <a:off x="136799" y="1012750"/>
            <a:ext cx="8870400" cy="4051800"/>
          </a:xfrm>
          <a:prstGeom prst="rect">
            <a:avLst/>
          </a:prstGeom>
          <a:noFill/>
          <a:ln>
            <a:noFill/>
          </a:ln>
        </p:spPr>
        <p:txBody>
          <a:bodyPr anchorCtr="0" anchor="t" bIns="91400" lIns="91400" spcFirstLastPara="1" rIns="91400" wrap="square" tIns="91400"/>
          <a:lstStyle>
            <a:lvl1pPr indent="-330200" lvl="0" marL="4572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1pPr>
            <a:lvl2pPr indent="-330200" lvl="1" marL="9144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2pPr>
            <a:lvl3pPr indent="-330200" lvl="2" marL="13716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3pPr>
            <a:lvl4pPr indent="-330200" lvl="3" marL="18288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4pPr>
            <a:lvl5pPr indent="-330200" lvl="4" marL="2286000" marR="0" rtl="0" algn="l">
              <a:lnSpc>
                <a:spcPct val="115000"/>
              </a:lnSpc>
              <a:spcBef>
                <a:spcPts val="0"/>
              </a:spcBef>
              <a:spcAft>
                <a:spcPts val="0"/>
              </a:spcAft>
              <a:buClr>
                <a:srgbClr val="FFFFFF"/>
              </a:buClr>
              <a:buSzPts val="1600"/>
              <a:buFont typeface="Helvetica Neue"/>
              <a:buChar char="○"/>
              <a:defRPr b="1" i="0" sz="1600" u="none" cap="none" strike="noStrike">
                <a:solidFill>
                  <a:srgbClr val="FFFFFF"/>
                </a:solidFill>
                <a:latin typeface="Inconsolata"/>
                <a:ea typeface="Inconsolata"/>
                <a:cs typeface="Inconsolata"/>
                <a:sym typeface="Inconsolata"/>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1702" name="Google Shape;1702;p269"/>
          <p:cNvSpPr txBox="1"/>
          <p:nvPr>
            <p:ph idx="12" type="sldNum"/>
          </p:nvPr>
        </p:nvSpPr>
        <p:spPr>
          <a:xfrm>
            <a:off x="4419600" y="4608064"/>
            <a:ext cx="21336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ogo" type="title">
  <p:cSld name="TITLE">
    <p:spTree>
      <p:nvGrpSpPr>
        <p:cNvPr id="1710" name="Shape 1710"/>
        <p:cNvGrpSpPr/>
        <p:nvPr/>
      </p:nvGrpSpPr>
      <p:grpSpPr>
        <a:xfrm>
          <a:off x="0" y="0"/>
          <a:ext cx="0" cy="0"/>
          <a:chOff x="0" y="0"/>
          <a:chExt cx="0" cy="0"/>
        </a:xfrm>
      </p:grpSpPr>
      <p:sp>
        <p:nvSpPr>
          <p:cNvPr id="1711" name="Google Shape;1711;p271"/>
          <p:cNvSpPr txBox="1"/>
          <p:nvPr>
            <p:ph idx="1" type="subTitle"/>
          </p:nvPr>
        </p:nvSpPr>
        <p:spPr>
          <a:xfrm>
            <a:off x="311700" y="2933175"/>
            <a:ext cx="8520600" cy="693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12" name="Google Shape;1712;p2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13" name="Google Shape;1713;p271"/>
          <p:cNvSpPr/>
          <p:nvPr/>
        </p:nvSpPr>
        <p:spPr>
          <a:xfrm>
            <a:off x="0" y="0"/>
            <a:ext cx="9144000" cy="2834100"/>
          </a:xfrm>
          <a:prstGeom prst="rect">
            <a:avLst/>
          </a:prstGeom>
          <a:solidFill>
            <a:srgbClr val="03A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71"/>
          <p:cNvSpPr txBox="1"/>
          <p:nvPr>
            <p:ph type="ctrTitle"/>
          </p:nvPr>
        </p:nvSpPr>
        <p:spPr>
          <a:xfrm>
            <a:off x="311800" y="1057425"/>
            <a:ext cx="8520600" cy="1739700"/>
          </a:xfrm>
          <a:prstGeom prst="rect">
            <a:avLst/>
          </a:prstGeom>
        </p:spPr>
        <p:txBody>
          <a:bodyPr anchorCtr="0" anchor="ctr"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15" name="Google Shape;1715;p271"/>
          <p:cNvSpPr/>
          <p:nvPr/>
        </p:nvSpPr>
        <p:spPr>
          <a:xfrm>
            <a:off x="7808725" y="2572150"/>
            <a:ext cx="552900" cy="5529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latin typeface="Roboto"/>
              <a:ea typeface="Roboto"/>
              <a:cs typeface="Roboto"/>
              <a:sym typeface="Roboto"/>
            </a:endParaRPr>
          </a:p>
        </p:txBody>
      </p:sp>
      <p:sp>
        <p:nvSpPr>
          <p:cNvPr id="1716" name="Google Shape;1716;p271"/>
          <p:cNvSpPr txBox="1"/>
          <p:nvPr>
            <p:ph idx="2" type="title"/>
          </p:nvPr>
        </p:nvSpPr>
        <p:spPr>
          <a:xfrm>
            <a:off x="7872725" y="2623600"/>
            <a:ext cx="447300" cy="462900"/>
          </a:xfrm>
          <a:prstGeom prst="rect">
            <a:avLst/>
          </a:prstGeom>
        </p:spPr>
        <p:txBody>
          <a:bodyPr anchorCtr="0" anchor="ctr" bIns="91425" lIns="91425" spcFirstLastPara="1" rIns="91425" wrap="square" tIns="91425"/>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7" name="Google Shape;1717;p271"/>
          <p:cNvSpPr/>
          <p:nvPr/>
        </p:nvSpPr>
        <p:spPr>
          <a:xfrm>
            <a:off x="0" y="0"/>
            <a:ext cx="9144000" cy="141600"/>
          </a:xfrm>
          <a:prstGeom prst="rect">
            <a:avLst/>
          </a:prstGeom>
          <a:solidFill>
            <a:srgbClr val="0288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png" id="1718" name="Google Shape;1718;p271"/>
          <p:cNvPicPr preferRelativeResize="0"/>
          <p:nvPr/>
        </p:nvPicPr>
        <p:blipFill>
          <a:blip r:embed="rId2">
            <a:alphaModFix/>
          </a:blip>
          <a:stretch>
            <a:fillRect/>
          </a:stretch>
        </p:blipFill>
        <p:spPr>
          <a:xfrm>
            <a:off x="97898" y="180151"/>
            <a:ext cx="2499401" cy="1542449"/>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spTree>
      <p:nvGrpSpPr>
        <p:cNvPr id="1719" name="Shape 1719"/>
        <p:cNvGrpSpPr/>
        <p:nvPr/>
      </p:nvGrpSpPr>
      <p:grpSpPr>
        <a:xfrm>
          <a:off x="0" y="0"/>
          <a:ext cx="0" cy="0"/>
          <a:chOff x="0" y="0"/>
          <a:chExt cx="0" cy="0"/>
        </a:xfrm>
      </p:grpSpPr>
      <p:sp>
        <p:nvSpPr>
          <p:cNvPr id="1720" name="Google Shape;1720;p272"/>
          <p:cNvSpPr txBox="1"/>
          <p:nvPr>
            <p:ph idx="1" type="subTitle"/>
          </p:nvPr>
        </p:nvSpPr>
        <p:spPr>
          <a:xfrm>
            <a:off x="311700" y="2901875"/>
            <a:ext cx="8520600" cy="7248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21" name="Google Shape;1721;p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22" name="Google Shape;1722;p272"/>
          <p:cNvSpPr/>
          <p:nvPr/>
        </p:nvSpPr>
        <p:spPr>
          <a:xfrm>
            <a:off x="0" y="0"/>
            <a:ext cx="9144000" cy="2834100"/>
          </a:xfrm>
          <a:prstGeom prst="rect">
            <a:avLst/>
          </a:prstGeom>
          <a:solidFill>
            <a:srgbClr val="03A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72"/>
          <p:cNvSpPr txBox="1"/>
          <p:nvPr>
            <p:ph type="ctrTitle"/>
          </p:nvPr>
        </p:nvSpPr>
        <p:spPr>
          <a:xfrm>
            <a:off x="311708" y="744575"/>
            <a:ext cx="8520600" cy="2052600"/>
          </a:xfrm>
          <a:prstGeom prst="rect">
            <a:avLst/>
          </a:prstGeom>
        </p:spPr>
        <p:txBody>
          <a:bodyPr anchorCtr="0" anchor="ctr"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4" name="Google Shape;1724;p272"/>
          <p:cNvSpPr/>
          <p:nvPr/>
        </p:nvSpPr>
        <p:spPr>
          <a:xfrm>
            <a:off x="7808725" y="2572150"/>
            <a:ext cx="552900" cy="5529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latin typeface="Roboto"/>
              <a:ea typeface="Roboto"/>
              <a:cs typeface="Roboto"/>
              <a:sym typeface="Roboto"/>
            </a:endParaRPr>
          </a:p>
        </p:txBody>
      </p:sp>
      <p:sp>
        <p:nvSpPr>
          <p:cNvPr id="1725" name="Google Shape;1725;p272"/>
          <p:cNvSpPr txBox="1"/>
          <p:nvPr>
            <p:ph idx="2" type="title"/>
          </p:nvPr>
        </p:nvSpPr>
        <p:spPr>
          <a:xfrm>
            <a:off x="7872725" y="2623600"/>
            <a:ext cx="447300" cy="462900"/>
          </a:xfrm>
          <a:prstGeom prst="rect">
            <a:avLst/>
          </a:prstGeom>
        </p:spPr>
        <p:txBody>
          <a:bodyPr anchorCtr="0" anchor="ctr" bIns="91425" lIns="91425" spcFirstLastPara="1" rIns="91425" wrap="square" tIns="91425"/>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6" name="Google Shape;1726;p272"/>
          <p:cNvSpPr/>
          <p:nvPr/>
        </p:nvSpPr>
        <p:spPr>
          <a:xfrm>
            <a:off x="0" y="0"/>
            <a:ext cx="9144000" cy="141600"/>
          </a:xfrm>
          <a:prstGeom prst="rect">
            <a:avLst/>
          </a:prstGeom>
          <a:solidFill>
            <a:srgbClr val="0288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2">
    <p:bg>
      <p:bgPr>
        <a:noFill/>
      </p:bgPr>
    </p:bg>
    <p:spTree>
      <p:nvGrpSpPr>
        <p:cNvPr id="1727" name="Shape 1727"/>
        <p:cNvGrpSpPr/>
        <p:nvPr/>
      </p:nvGrpSpPr>
      <p:grpSpPr>
        <a:xfrm>
          <a:off x="0" y="0"/>
          <a:ext cx="0" cy="0"/>
          <a:chOff x="0" y="0"/>
          <a:chExt cx="0" cy="0"/>
        </a:xfrm>
      </p:grpSpPr>
      <p:sp>
        <p:nvSpPr>
          <p:cNvPr id="1728" name="Google Shape;1728;p273"/>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9" name="Google Shape;1729;p273"/>
          <p:cNvSpPr txBox="1"/>
          <p:nvPr>
            <p:ph idx="1" type="body"/>
          </p:nvPr>
        </p:nvSpPr>
        <p:spPr>
          <a:xfrm>
            <a:off x="311700" y="1221300"/>
            <a:ext cx="8520600" cy="33477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30" name="Google Shape;1730;p2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 sub-titles" showMasterSp="0">
  <p:cSld name="Sample Dark Slide">
    <p:bg>
      <p:bgPr>
        <a:solidFill>
          <a:srgbClr val="445A65"/>
        </a:solidFill>
      </p:bgPr>
    </p:bg>
    <p:spTree>
      <p:nvGrpSpPr>
        <p:cNvPr id="1731" name="Shape 1731"/>
        <p:cNvGrpSpPr/>
        <p:nvPr/>
      </p:nvGrpSpPr>
      <p:grpSpPr>
        <a:xfrm>
          <a:off x="0" y="0"/>
          <a:ext cx="0" cy="0"/>
          <a:chOff x="0" y="0"/>
          <a:chExt cx="0" cy="0"/>
        </a:xfrm>
      </p:grpSpPr>
      <p:sp>
        <p:nvSpPr>
          <p:cNvPr id="1732" name="Google Shape;1732;p274"/>
          <p:cNvSpPr txBox="1"/>
          <p:nvPr>
            <p:ph idx="1" type="body"/>
          </p:nvPr>
        </p:nvSpPr>
        <p:spPr>
          <a:xfrm>
            <a:off x="136800" y="855950"/>
            <a:ext cx="8870400" cy="42087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
        <p:nvSpPr>
          <p:cNvPr id="1733" name="Google Shape;1733;p274"/>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1 1 1 1 1">
  <p:cSld name="CUSTOM_1_2_2_1_1_1_1_1">
    <p:spTree>
      <p:nvGrpSpPr>
        <p:cNvPr id="177" name="Shape 177"/>
        <p:cNvGrpSpPr/>
        <p:nvPr/>
      </p:nvGrpSpPr>
      <p:grpSpPr>
        <a:xfrm>
          <a:off x="0" y="0"/>
          <a:ext cx="0" cy="0"/>
          <a:chOff x="0" y="0"/>
          <a:chExt cx="0" cy="0"/>
        </a:xfrm>
      </p:grpSpPr>
      <p:sp>
        <p:nvSpPr>
          <p:cNvPr id="178" name="Google Shape;178;p28"/>
          <p:cNvSpPr/>
          <p:nvPr/>
        </p:nvSpPr>
        <p:spPr>
          <a:xfrm>
            <a:off x="0" y="0"/>
            <a:ext cx="9144000" cy="5143500"/>
          </a:xfrm>
          <a:prstGeom prst="rect">
            <a:avLst/>
          </a:prstGeom>
          <a:solidFill>
            <a:srgbClr val="21CCA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8"/>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showMasterSp="0">
  <p:cSld name="Photo blank">
    <p:bg>
      <p:bgPr>
        <a:solidFill>
          <a:srgbClr val="222222"/>
        </a:solidFill>
      </p:bgPr>
    </p:bg>
    <p:spTree>
      <p:nvGrpSpPr>
        <p:cNvPr id="1734" name="Shape 1734"/>
        <p:cNvGrpSpPr/>
        <p:nvPr/>
      </p:nvGrpSpPr>
      <p:grpSpPr>
        <a:xfrm>
          <a:off x="0" y="0"/>
          <a:ext cx="0" cy="0"/>
          <a:chOff x="0" y="0"/>
          <a:chExt cx="0" cy="0"/>
        </a:xfrm>
      </p:grpSpPr>
      <p:sp>
        <p:nvSpPr>
          <p:cNvPr id="1735" name="Google Shape;1735;p275"/>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6" name="Google Shape;1736;p275"/>
          <p:cNvSpPr txBox="1"/>
          <p:nvPr>
            <p:ph idx="1" type="body"/>
          </p:nvPr>
        </p:nvSpPr>
        <p:spPr>
          <a:xfrm>
            <a:off x="136800" y="876825"/>
            <a:ext cx="8870400" cy="41877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code">
  <p:cSld name="BLANK_1">
    <p:spTree>
      <p:nvGrpSpPr>
        <p:cNvPr id="1737" name="Shape 1737"/>
        <p:cNvGrpSpPr/>
        <p:nvPr/>
      </p:nvGrpSpPr>
      <p:grpSpPr>
        <a:xfrm>
          <a:off x="0" y="0"/>
          <a:ext cx="0" cy="0"/>
          <a:chOff x="0" y="0"/>
          <a:chExt cx="0" cy="0"/>
        </a:xfrm>
      </p:grpSpPr>
      <p:sp>
        <p:nvSpPr>
          <p:cNvPr id="1738" name="Google Shape;1738;p276"/>
          <p:cNvSpPr/>
          <p:nvPr/>
        </p:nvSpPr>
        <p:spPr>
          <a:xfrm>
            <a:off x="0" y="-7225"/>
            <a:ext cx="9144000" cy="5143500"/>
          </a:xfrm>
          <a:prstGeom prst="rect">
            <a:avLst/>
          </a:prstGeom>
          <a:solidFill>
            <a:srgbClr val="2931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76"/>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0" name="Google Shape;1740;p276"/>
          <p:cNvSpPr txBox="1"/>
          <p:nvPr/>
        </p:nvSpPr>
        <p:spPr>
          <a:xfrm>
            <a:off x="136800" y="1007350"/>
            <a:ext cx="8870400" cy="40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93C763"/>
              </a:solidFill>
              <a:latin typeface="Inconsolata"/>
              <a:ea typeface="Inconsolata"/>
              <a:cs typeface="Inconsolata"/>
              <a:sym typeface="Inconsolata"/>
            </a:endParaRPr>
          </a:p>
        </p:txBody>
      </p:sp>
      <p:sp>
        <p:nvSpPr>
          <p:cNvPr id="1741" name="Google Shape;1741;p276"/>
          <p:cNvSpPr txBox="1"/>
          <p:nvPr>
            <p:ph idx="1" type="body"/>
          </p:nvPr>
        </p:nvSpPr>
        <p:spPr>
          <a:xfrm>
            <a:off x="136800" y="845500"/>
            <a:ext cx="8870400" cy="42189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1">
  <p:cSld name="CUSTOM_1_2_2_1_1_1_1_1">
    <p:spTree>
      <p:nvGrpSpPr>
        <p:cNvPr id="1742" name="Shape 1742"/>
        <p:cNvGrpSpPr/>
        <p:nvPr/>
      </p:nvGrpSpPr>
      <p:grpSpPr>
        <a:xfrm>
          <a:off x="0" y="0"/>
          <a:ext cx="0" cy="0"/>
          <a:chOff x="0" y="0"/>
          <a:chExt cx="0" cy="0"/>
        </a:xfrm>
      </p:grpSpPr>
      <p:sp>
        <p:nvSpPr>
          <p:cNvPr id="1743" name="Google Shape;1743;p277"/>
          <p:cNvSpPr/>
          <p:nvPr/>
        </p:nvSpPr>
        <p:spPr>
          <a:xfrm>
            <a:off x="0" y="0"/>
            <a:ext cx="9144000" cy="5143500"/>
          </a:xfrm>
          <a:prstGeom prst="rect">
            <a:avLst/>
          </a:prstGeom>
          <a:solidFill>
            <a:srgbClr val="21CCA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77"/>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2">
  <p:cSld name="CUSTOM_1_2">
    <p:spTree>
      <p:nvGrpSpPr>
        <p:cNvPr id="1745" name="Shape 1745"/>
        <p:cNvGrpSpPr/>
        <p:nvPr/>
      </p:nvGrpSpPr>
      <p:grpSpPr>
        <a:xfrm>
          <a:off x="0" y="0"/>
          <a:ext cx="0" cy="0"/>
          <a:chOff x="0" y="0"/>
          <a:chExt cx="0" cy="0"/>
        </a:xfrm>
      </p:grpSpPr>
      <p:sp>
        <p:nvSpPr>
          <p:cNvPr id="1746" name="Google Shape;1746;p278"/>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78"/>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3">
  <p:cSld name="CUSTOM_1_2_2">
    <p:spTree>
      <p:nvGrpSpPr>
        <p:cNvPr id="1748" name="Shape 1748"/>
        <p:cNvGrpSpPr/>
        <p:nvPr/>
      </p:nvGrpSpPr>
      <p:grpSpPr>
        <a:xfrm>
          <a:off x="0" y="0"/>
          <a:ext cx="0" cy="0"/>
          <a:chOff x="0" y="0"/>
          <a:chExt cx="0" cy="0"/>
        </a:xfrm>
      </p:grpSpPr>
      <p:sp>
        <p:nvSpPr>
          <p:cNvPr id="1749" name="Google Shape;1749;p279"/>
          <p:cNvSpPr/>
          <p:nvPr/>
        </p:nvSpPr>
        <p:spPr>
          <a:xfrm>
            <a:off x="0" y="0"/>
            <a:ext cx="9144000" cy="5143500"/>
          </a:xfrm>
          <a:prstGeom prst="rect">
            <a:avLst/>
          </a:prstGeom>
          <a:solidFill>
            <a:srgbClr val="FF9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79"/>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212121"/>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4">
  <p:cSld name="CUSTOM_1_2_2_1">
    <p:spTree>
      <p:nvGrpSpPr>
        <p:cNvPr id="1751" name="Shape 1751"/>
        <p:cNvGrpSpPr/>
        <p:nvPr/>
      </p:nvGrpSpPr>
      <p:grpSpPr>
        <a:xfrm>
          <a:off x="0" y="0"/>
          <a:ext cx="0" cy="0"/>
          <a:chOff x="0" y="0"/>
          <a:chExt cx="0" cy="0"/>
        </a:xfrm>
      </p:grpSpPr>
      <p:sp>
        <p:nvSpPr>
          <p:cNvPr id="1752" name="Google Shape;1752;p280"/>
          <p:cNvSpPr/>
          <p:nvPr/>
        </p:nvSpPr>
        <p:spPr>
          <a:xfrm>
            <a:off x="0" y="0"/>
            <a:ext cx="9144000" cy="5143500"/>
          </a:xfrm>
          <a:prstGeom prst="rect">
            <a:avLst/>
          </a:prstGeom>
          <a:solidFill>
            <a:srgbClr val="4CAF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80"/>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5">
  <p:cSld name="CUSTOM_1_2_2_1_1">
    <p:spTree>
      <p:nvGrpSpPr>
        <p:cNvPr id="1754" name="Shape 1754"/>
        <p:cNvGrpSpPr/>
        <p:nvPr/>
      </p:nvGrpSpPr>
      <p:grpSpPr>
        <a:xfrm>
          <a:off x="0" y="0"/>
          <a:ext cx="0" cy="0"/>
          <a:chOff x="0" y="0"/>
          <a:chExt cx="0" cy="0"/>
        </a:xfrm>
      </p:grpSpPr>
      <p:sp>
        <p:nvSpPr>
          <p:cNvPr id="1755" name="Google Shape;1755;p281"/>
          <p:cNvSpPr/>
          <p:nvPr/>
        </p:nvSpPr>
        <p:spPr>
          <a:xfrm>
            <a:off x="0" y="0"/>
            <a:ext cx="9144000" cy="5143500"/>
          </a:xfrm>
          <a:prstGeom prst="rect">
            <a:avLst/>
          </a:prstGeom>
          <a:solidFill>
            <a:srgbClr val="FF57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1"/>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6">
  <p:cSld name="CUSTOM_1_2_2_1_1_1">
    <p:spTree>
      <p:nvGrpSpPr>
        <p:cNvPr id="1757" name="Shape 1757"/>
        <p:cNvGrpSpPr/>
        <p:nvPr/>
      </p:nvGrpSpPr>
      <p:grpSpPr>
        <a:xfrm>
          <a:off x="0" y="0"/>
          <a:ext cx="0" cy="0"/>
          <a:chOff x="0" y="0"/>
          <a:chExt cx="0" cy="0"/>
        </a:xfrm>
      </p:grpSpPr>
      <p:sp>
        <p:nvSpPr>
          <p:cNvPr id="1758" name="Google Shape;1758;p282"/>
          <p:cNvSpPr/>
          <p:nvPr/>
        </p:nvSpPr>
        <p:spPr>
          <a:xfrm>
            <a:off x="0" y="0"/>
            <a:ext cx="9144000" cy="5143500"/>
          </a:xfrm>
          <a:prstGeom prst="rect">
            <a:avLst/>
          </a:prstGeom>
          <a:solidFill>
            <a:srgbClr val="0096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2"/>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7">
  <p:cSld name="CUSTOM_1_2_2_1_1_1_1">
    <p:spTree>
      <p:nvGrpSpPr>
        <p:cNvPr id="1760" name="Shape 1760"/>
        <p:cNvGrpSpPr/>
        <p:nvPr/>
      </p:nvGrpSpPr>
      <p:grpSpPr>
        <a:xfrm>
          <a:off x="0" y="0"/>
          <a:ext cx="0" cy="0"/>
          <a:chOff x="0" y="0"/>
          <a:chExt cx="0" cy="0"/>
        </a:xfrm>
      </p:grpSpPr>
      <p:sp>
        <p:nvSpPr>
          <p:cNvPr id="1761" name="Google Shape;1761;p283"/>
          <p:cNvSpPr/>
          <p:nvPr/>
        </p:nvSpPr>
        <p:spPr>
          <a:xfrm>
            <a:off x="0" y="0"/>
            <a:ext cx="9144000" cy="5143500"/>
          </a:xfrm>
          <a:prstGeom prst="rect">
            <a:avLst/>
          </a:prstGeom>
          <a:solidFill>
            <a:srgbClr val="E91E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3"/>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8">
  <p:cSld name="CUSTOM_1_2_2_1_1_1_1_2">
    <p:spTree>
      <p:nvGrpSpPr>
        <p:cNvPr id="1763" name="Shape 1763"/>
        <p:cNvGrpSpPr/>
        <p:nvPr/>
      </p:nvGrpSpPr>
      <p:grpSpPr>
        <a:xfrm>
          <a:off x="0" y="0"/>
          <a:ext cx="0" cy="0"/>
          <a:chOff x="0" y="0"/>
          <a:chExt cx="0" cy="0"/>
        </a:xfrm>
      </p:grpSpPr>
      <p:sp>
        <p:nvSpPr>
          <p:cNvPr id="1764" name="Google Shape;1764;p284"/>
          <p:cNvSpPr/>
          <p:nvPr/>
        </p:nvSpPr>
        <p:spPr>
          <a:xfrm>
            <a:off x="-36150" y="-18000"/>
            <a:ext cx="9208800" cy="5179500"/>
          </a:xfrm>
          <a:prstGeom prst="rect">
            <a:avLst/>
          </a:prstGeom>
          <a:solidFill>
            <a:srgbClr val="9C27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4"/>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2_2">
    <p:spTree>
      <p:nvGrpSpPr>
        <p:cNvPr id="180" name="Shape 180"/>
        <p:cNvGrpSpPr/>
        <p:nvPr/>
      </p:nvGrpSpPr>
      <p:grpSpPr>
        <a:xfrm>
          <a:off x="0" y="0"/>
          <a:ext cx="0" cy="0"/>
          <a:chOff x="0" y="0"/>
          <a:chExt cx="0" cy="0"/>
        </a:xfrm>
      </p:grpSpPr>
      <p:sp>
        <p:nvSpPr>
          <p:cNvPr id="181" name="Google Shape;181;p29"/>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9">
  <p:cSld name="CUSTOM_1_2_2_1_1_1_1_2_1">
    <p:spTree>
      <p:nvGrpSpPr>
        <p:cNvPr id="1766" name="Shape 1766"/>
        <p:cNvGrpSpPr/>
        <p:nvPr/>
      </p:nvGrpSpPr>
      <p:grpSpPr>
        <a:xfrm>
          <a:off x="0" y="0"/>
          <a:ext cx="0" cy="0"/>
          <a:chOff x="0" y="0"/>
          <a:chExt cx="0" cy="0"/>
        </a:xfrm>
      </p:grpSpPr>
      <p:sp>
        <p:nvSpPr>
          <p:cNvPr id="1767" name="Google Shape;1767;p285"/>
          <p:cNvSpPr/>
          <p:nvPr/>
        </p:nvSpPr>
        <p:spPr>
          <a:xfrm>
            <a:off x="-28925" y="-18000"/>
            <a:ext cx="9201600" cy="5179500"/>
          </a:xfrm>
          <a:prstGeom prst="rect">
            <a:avLst/>
          </a:prstGeom>
          <a:solidFill>
            <a:srgbClr val="00BC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5"/>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p:cSld name="CUSTOM_1_1_2_1">
    <p:spTree>
      <p:nvGrpSpPr>
        <p:cNvPr id="1769" name="Shape 1769"/>
        <p:cNvGrpSpPr/>
        <p:nvPr/>
      </p:nvGrpSpPr>
      <p:grpSpPr>
        <a:xfrm>
          <a:off x="0" y="0"/>
          <a:ext cx="0" cy="0"/>
          <a:chOff x="0" y="0"/>
          <a:chExt cx="0" cy="0"/>
        </a:xfrm>
      </p:grpSpPr>
      <p:sp>
        <p:nvSpPr>
          <p:cNvPr id="1770" name="Google Shape;1770;p286"/>
          <p:cNvSpPr/>
          <p:nvPr/>
        </p:nvSpPr>
        <p:spPr>
          <a:xfrm>
            <a:off x="0" y="3100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1" name="Google Shape;1771;p286"/>
          <p:cNvGrpSpPr/>
          <p:nvPr/>
        </p:nvGrpSpPr>
        <p:grpSpPr>
          <a:xfrm>
            <a:off x="176025" y="1309613"/>
            <a:ext cx="2136000" cy="3064288"/>
            <a:chOff x="340475" y="1242888"/>
            <a:chExt cx="2136000" cy="3064288"/>
          </a:xfrm>
        </p:grpSpPr>
        <p:sp>
          <p:nvSpPr>
            <p:cNvPr id="1772" name="Google Shape;1772;p286"/>
            <p:cNvSpPr/>
            <p:nvPr/>
          </p:nvSpPr>
          <p:spPr>
            <a:xfrm>
              <a:off x="340475" y="3059175"/>
              <a:ext cx="21360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Jonathan Yarkoni</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u="none" cap="none" strike="noStrike">
                  <a:solidFill>
                    <a:srgbClr val="FFFFFF"/>
                  </a:solidFill>
                  <a:latin typeface="Roboto Condensed"/>
                  <a:ea typeface="Roboto Condensed"/>
                  <a:cs typeface="Roboto Condensed"/>
                  <a:sym typeface="Roboto Condensed"/>
                </a:rPr>
                <a:t>Android Developer &amp;</a:t>
              </a:r>
              <a:r>
                <a:rPr lang="en">
                  <a:solidFill>
                    <a:srgbClr val="FFFFFF"/>
                  </a:solidFill>
                  <a:latin typeface="Roboto Condensed"/>
                  <a:ea typeface="Roboto Condensed"/>
                  <a:cs typeface="Roboto Condensed"/>
                  <a:sym typeface="Roboto Condensed"/>
                </a:rPr>
                <a:t> </a:t>
              </a:r>
              <a:r>
                <a:rPr b="0" i="0" lang="en" u="none" cap="none" strike="noStrike">
                  <a:solidFill>
                    <a:srgbClr val="FFFFFF"/>
                  </a:solidFill>
                  <a:latin typeface="Roboto Condensed"/>
                  <a:ea typeface="Roboto Condensed"/>
                  <a:cs typeface="Roboto Condensed"/>
                  <a:sym typeface="Roboto Condensed"/>
                </a:rPr>
                <a:t>Advocate </a:t>
              </a:r>
              <a:endParaRPr b="0" i="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u="none" cap="none" strike="noStrike">
                  <a:solidFill>
                    <a:srgbClr val="FFFFFF"/>
                  </a:solidFill>
                  <a:latin typeface="Roboto Condensed"/>
                  <a:ea typeface="Roboto Condensed"/>
                  <a:cs typeface="Roboto Condensed"/>
                  <a:sym typeface="Roboto Condensed"/>
                </a:rPr>
                <a:t>Ironsource</a:t>
              </a:r>
              <a:endParaRPr>
                <a:solidFill>
                  <a:srgbClr val="FFFFFF"/>
                </a:solidFill>
                <a:latin typeface="Roboto Condensed"/>
                <a:ea typeface="Roboto Condensed"/>
                <a:cs typeface="Roboto Condensed"/>
                <a:sym typeface="Roboto Condensed"/>
              </a:endParaRPr>
            </a:p>
          </p:txBody>
        </p:sp>
        <p:pic>
          <p:nvPicPr>
            <p:cNvPr id="1773" name="Google Shape;1773;p286"/>
            <p:cNvPicPr preferRelativeResize="0"/>
            <p:nvPr/>
          </p:nvPicPr>
          <p:blipFill rotWithShape="1">
            <a:blip r:embed="rId2">
              <a:alphaModFix/>
            </a:blip>
            <a:srcRect b="13739" l="13923" r="14566" t="13294"/>
            <a:stretch/>
          </p:blipFill>
          <p:spPr>
            <a:xfrm>
              <a:off x="522725" y="1242888"/>
              <a:ext cx="1771501" cy="1807387"/>
            </a:xfrm>
            <a:prstGeom prst="rect">
              <a:avLst/>
            </a:prstGeom>
            <a:noFill/>
            <a:ln>
              <a:noFill/>
            </a:ln>
          </p:spPr>
        </p:pic>
      </p:grpSp>
      <p:sp>
        <p:nvSpPr>
          <p:cNvPr id="1774" name="Google Shape;1774;p286"/>
          <p:cNvSpPr txBox="1"/>
          <p:nvPr/>
        </p:nvSpPr>
        <p:spPr>
          <a:xfrm>
            <a:off x="522725" y="79125"/>
            <a:ext cx="8520600" cy="113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Android Academy Staff</a:t>
            </a:r>
            <a:endParaRPr b="1" sz="3600">
              <a:solidFill>
                <a:srgbClr val="FFFFFF"/>
              </a:solidFill>
              <a:latin typeface="Roboto"/>
              <a:ea typeface="Roboto"/>
              <a:cs typeface="Roboto"/>
              <a:sym typeface="Roboto"/>
            </a:endParaRPr>
          </a:p>
        </p:txBody>
      </p:sp>
      <p:grpSp>
        <p:nvGrpSpPr>
          <p:cNvPr id="1775" name="Google Shape;1775;p286"/>
          <p:cNvGrpSpPr/>
          <p:nvPr/>
        </p:nvGrpSpPr>
        <p:grpSpPr>
          <a:xfrm>
            <a:off x="2583975" y="1290975"/>
            <a:ext cx="1968900" cy="3080425"/>
            <a:chOff x="2635425" y="1224250"/>
            <a:chExt cx="1968900" cy="3080425"/>
          </a:xfrm>
        </p:grpSpPr>
        <p:pic>
          <p:nvPicPr>
            <p:cNvPr id="1776" name="Google Shape;1776;p286"/>
            <p:cNvPicPr preferRelativeResize="0"/>
            <p:nvPr/>
          </p:nvPicPr>
          <p:blipFill>
            <a:blip r:embed="rId3">
              <a:alphaModFix/>
            </a:blip>
            <a:stretch>
              <a:fillRect/>
            </a:stretch>
          </p:blipFill>
          <p:spPr>
            <a:xfrm>
              <a:off x="2709075" y="1224250"/>
              <a:ext cx="1821600" cy="1821600"/>
            </a:xfrm>
            <a:prstGeom prst="ellipse">
              <a:avLst/>
            </a:prstGeom>
            <a:noFill/>
            <a:ln>
              <a:noFill/>
            </a:ln>
          </p:spPr>
        </p:pic>
        <p:sp>
          <p:nvSpPr>
            <p:cNvPr id="1777" name="Google Shape;1777;p286"/>
            <p:cNvSpPr/>
            <p:nvPr/>
          </p:nvSpPr>
          <p:spPr>
            <a:xfrm>
              <a:off x="2635425" y="3056675"/>
              <a:ext cx="19689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Yonatan Levin</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Google Developer Expert &amp;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Android @ Gett</a:t>
              </a:r>
              <a:r>
                <a:rPr b="0" i="0" lang="en" u="none" cap="none" strike="noStrike">
                  <a:solidFill>
                    <a:srgbClr val="FFFFFF"/>
                  </a:solidFill>
                  <a:latin typeface="Roboto Condensed"/>
                  <a:ea typeface="Roboto Condensed"/>
                  <a:cs typeface="Roboto Condensed"/>
                  <a:sym typeface="Roboto Condensed"/>
                </a:rPr>
                <a:t> </a:t>
              </a:r>
              <a:endParaRPr b="0" i="0" u="none" cap="none" strike="noStrike">
                <a:solidFill>
                  <a:srgbClr val="FFFFFF"/>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p:txBody>
        </p:sp>
      </p:grpSp>
      <p:grpSp>
        <p:nvGrpSpPr>
          <p:cNvPr id="1778" name="Google Shape;1778;p286"/>
          <p:cNvGrpSpPr/>
          <p:nvPr/>
        </p:nvGrpSpPr>
        <p:grpSpPr>
          <a:xfrm>
            <a:off x="4824825" y="1305103"/>
            <a:ext cx="1859400" cy="3055372"/>
            <a:chOff x="4926625" y="1238378"/>
            <a:chExt cx="1859400" cy="3055372"/>
          </a:xfrm>
        </p:grpSpPr>
        <p:pic>
          <p:nvPicPr>
            <p:cNvPr id="1779" name="Google Shape;1779;p286"/>
            <p:cNvPicPr preferRelativeResize="0"/>
            <p:nvPr/>
          </p:nvPicPr>
          <p:blipFill>
            <a:blip r:embed="rId4">
              <a:alphaModFix/>
            </a:blip>
            <a:stretch>
              <a:fillRect/>
            </a:stretch>
          </p:blipFill>
          <p:spPr>
            <a:xfrm>
              <a:off x="4945525" y="1238378"/>
              <a:ext cx="1821600" cy="1818900"/>
            </a:xfrm>
            <a:prstGeom prst="ellipse">
              <a:avLst/>
            </a:prstGeom>
            <a:noFill/>
            <a:ln>
              <a:noFill/>
            </a:ln>
          </p:spPr>
        </p:pic>
        <p:sp>
          <p:nvSpPr>
            <p:cNvPr id="1780" name="Google Shape;1780;p286"/>
            <p:cNvSpPr/>
            <p:nvPr/>
          </p:nvSpPr>
          <p:spPr>
            <a:xfrm>
              <a:off x="4926625" y="3045750"/>
              <a:ext cx="18594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Britt Barak</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Android Lead</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Figure8</a:t>
              </a:r>
              <a:endParaRPr>
                <a:solidFill>
                  <a:srgbClr val="FFFFFF"/>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p:txBody>
        </p:sp>
      </p:grpSp>
      <p:grpSp>
        <p:nvGrpSpPr>
          <p:cNvPr id="1781" name="Google Shape;1781;p286"/>
          <p:cNvGrpSpPr/>
          <p:nvPr/>
        </p:nvGrpSpPr>
        <p:grpSpPr>
          <a:xfrm>
            <a:off x="6956175" y="1289613"/>
            <a:ext cx="1859400" cy="3078409"/>
            <a:chOff x="7120625" y="1222888"/>
            <a:chExt cx="1859400" cy="3078409"/>
          </a:xfrm>
        </p:grpSpPr>
        <p:pic>
          <p:nvPicPr>
            <p:cNvPr id="1782" name="Google Shape;1782;p286"/>
            <p:cNvPicPr preferRelativeResize="0"/>
            <p:nvPr/>
          </p:nvPicPr>
          <p:blipFill>
            <a:blip r:embed="rId5">
              <a:alphaModFix/>
            </a:blip>
            <a:stretch>
              <a:fillRect/>
            </a:stretch>
          </p:blipFill>
          <p:spPr>
            <a:xfrm>
              <a:off x="7126466" y="1222888"/>
              <a:ext cx="1847700" cy="1847400"/>
            </a:xfrm>
            <a:prstGeom prst="ellipse">
              <a:avLst/>
            </a:prstGeom>
            <a:noFill/>
            <a:ln>
              <a:noFill/>
            </a:ln>
          </p:spPr>
        </p:pic>
        <p:sp>
          <p:nvSpPr>
            <p:cNvPr id="1783" name="Google Shape;1783;p286"/>
            <p:cNvSpPr/>
            <p:nvPr/>
          </p:nvSpPr>
          <p:spPr>
            <a:xfrm>
              <a:off x="7120625" y="3053296"/>
              <a:ext cx="18594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Yossi Segev</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Android Developer</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Crave</a:t>
              </a:r>
              <a:endParaRPr>
                <a:solidFill>
                  <a:srgbClr val="FFFFFF"/>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p:txBody>
        </p:sp>
      </p:gr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2">
  <p:cSld name="CUSTOM_1_2_1_2_1">
    <p:spTree>
      <p:nvGrpSpPr>
        <p:cNvPr id="1784" name="Shape 1784"/>
        <p:cNvGrpSpPr/>
        <p:nvPr/>
      </p:nvGrpSpPr>
      <p:grpSpPr>
        <a:xfrm>
          <a:off x="0" y="0"/>
          <a:ext cx="0" cy="0"/>
          <a:chOff x="0" y="0"/>
          <a:chExt cx="0" cy="0"/>
        </a:xfrm>
      </p:grpSpPr>
      <p:sp>
        <p:nvSpPr>
          <p:cNvPr id="1785" name="Google Shape;1785;p287"/>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7"/>
          <p:cNvSpPr/>
          <p:nvPr/>
        </p:nvSpPr>
        <p:spPr>
          <a:xfrm>
            <a:off x="3944950" y="1257500"/>
            <a:ext cx="5037300" cy="1340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4500">
                <a:solidFill>
                  <a:srgbClr val="FFFFFF"/>
                </a:solidFill>
                <a:latin typeface="Roboto Condensed"/>
                <a:ea typeface="Roboto Condensed"/>
                <a:cs typeface="Roboto Condensed"/>
                <a:sym typeface="Roboto Condensed"/>
              </a:rPr>
              <a:t>Yonatan Levin</a:t>
            </a:r>
            <a:endParaRPr sz="4500">
              <a:solidFill>
                <a:srgbClr val="FFFFFF"/>
              </a:solidFill>
              <a:latin typeface="Roboto Condensed"/>
              <a:ea typeface="Roboto Condensed"/>
              <a:cs typeface="Roboto Condensed"/>
              <a:sym typeface="Roboto Condensed"/>
            </a:endParaRPr>
          </a:p>
          <a:p>
            <a:pPr indent="0" lvl="0" marL="0" marR="0" rtl="0" algn="l">
              <a:lnSpc>
                <a:spcPct val="90000"/>
              </a:lnSpc>
              <a:spcBef>
                <a:spcPts val="0"/>
              </a:spcBef>
              <a:spcAft>
                <a:spcPts val="0"/>
              </a:spcAft>
              <a:buNone/>
            </a:pPr>
            <a:r>
              <a:rPr lang="en" sz="3600">
                <a:solidFill>
                  <a:srgbClr val="FFFFFF"/>
                </a:solidFill>
                <a:latin typeface="Roboto Condensed"/>
                <a:ea typeface="Roboto Condensed"/>
                <a:cs typeface="Roboto Condensed"/>
                <a:sym typeface="Roboto Condensed"/>
              </a:rPr>
              <a:t>Google Developer Expert</a:t>
            </a:r>
            <a:endParaRPr sz="4500">
              <a:solidFill>
                <a:srgbClr val="FFFFFF"/>
              </a:solidFill>
              <a:latin typeface="Roboto Condensed"/>
              <a:ea typeface="Roboto Condensed"/>
              <a:cs typeface="Roboto Condensed"/>
              <a:sym typeface="Roboto Condensed"/>
            </a:endParaRPr>
          </a:p>
        </p:txBody>
      </p:sp>
      <p:pic>
        <p:nvPicPr>
          <p:cNvPr id="1787" name="Google Shape;1787;p287"/>
          <p:cNvPicPr preferRelativeResize="0"/>
          <p:nvPr/>
        </p:nvPicPr>
        <p:blipFill>
          <a:blip r:embed="rId2">
            <a:alphaModFix/>
          </a:blip>
          <a:stretch>
            <a:fillRect/>
          </a:stretch>
        </p:blipFill>
        <p:spPr>
          <a:xfrm>
            <a:off x="3764381" y="3328726"/>
            <a:ext cx="554699" cy="553775"/>
          </a:xfrm>
          <a:prstGeom prst="rect">
            <a:avLst/>
          </a:prstGeom>
          <a:noFill/>
          <a:ln>
            <a:noFill/>
          </a:ln>
        </p:spPr>
      </p:pic>
      <p:pic>
        <p:nvPicPr>
          <p:cNvPr id="1788" name="Google Shape;1788;p287"/>
          <p:cNvPicPr preferRelativeResize="0"/>
          <p:nvPr/>
        </p:nvPicPr>
        <p:blipFill rotWithShape="1">
          <a:blip r:embed="rId3">
            <a:alphaModFix/>
          </a:blip>
          <a:srcRect b="15460" l="5744" r="1007" t="22373"/>
          <a:stretch/>
        </p:blipFill>
        <p:spPr>
          <a:xfrm>
            <a:off x="566675" y="924525"/>
            <a:ext cx="3197700" cy="3197700"/>
          </a:xfrm>
          <a:prstGeom prst="ellipse">
            <a:avLst/>
          </a:prstGeom>
          <a:noFill/>
          <a:ln>
            <a:noFill/>
          </a:ln>
        </p:spPr>
      </p:pic>
      <p:pic>
        <p:nvPicPr>
          <p:cNvPr id="1789" name="Google Shape;1789;p287"/>
          <p:cNvPicPr preferRelativeResize="0"/>
          <p:nvPr/>
        </p:nvPicPr>
        <p:blipFill>
          <a:blip r:embed="rId4">
            <a:alphaModFix/>
          </a:blip>
          <a:stretch>
            <a:fillRect/>
          </a:stretch>
        </p:blipFill>
        <p:spPr>
          <a:xfrm>
            <a:off x="3779892" y="4047375"/>
            <a:ext cx="523676" cy="523676"/>
          </a:xfrm>
          <a:prstGeom prst="rect">
            <a:avLst/>
          </a:prstGeom>
          <a:noFill/>
          <a:ln>
            <a:noFill/>
          </a:ln>
        </p:spPr>
      </p:pic>
      <p:sp>
        <p:nvSpPr>
          <p:cNvPr id="1790" name="Google Shape;1790;p287"/>
          <p:cNvSpPr/>
          <p:nvPr/>
        </p:nvSpPr>
        <p:spPr>
          <a:xfrm>
            <a:off x="4394625" y="3975850"/>
            <a:ext cx="5037300" cy="669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4500">
                <a:solidFill>
                  <a:srgbClr val="FFFFFF"/>
                </a:solidFill>
                <a:latin typeface="Roboto Condensed"/>
                <a:ea typeface="Roboto Condensed"/>
                <a:cs typeface="Roboto Condensed"/>
                <a:sym typeface="Roboto Condensed"/>
              </a:rPr>
              <a:t>levin.yonatan</a:t>
            </a:r>
            <a:endParaRPr sz="4500">
              <a:solidFill>
                <a:srgbClr val="FFFFFF"/>
              </a:solidFill>
              <a:latin typeface="Roboto Condensed"/>
              <a:ea typeface="Roboto Condensed"/>
              <a:cs typeface="Roboto Condensed"/>
              <a:sym typeface="Roboto Condensed"/>
            </a:endParaRPr>
          </a:p>
        </p:txBody>
      </p:sp>
      <p:sp>
        <p:nvSpPr>
          <p:cNvPr id="1791" name="Google Shape;1791;p287"/>
          <p:cNvSpPr/>
          <p:nvPr/>
        </p:nvSpPr>
        <p:spPr>
          <a:xfrm>
            <a:off x="4394625" y="3202125"/>
            <a:ext cx="4916400" cy="807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4500">
                <a:solidFill>
                  <a:srgbClr val="FFFFFF"/>
                </a:solidFill>
                <a:latin typeface="Roboto Condensed"/>
                <a:ea typeface="Roboto Condensed"/>
                <a:cs typeface="Roboto Condensed"/>
                <a:sym typeface="Roboto Condensed"/>
              </a:rPr>
              <a:t>parahall</a:t>
            </a:r>
            <a:endParaRPr sz="4500">
              <a:solidFill>
                <a:srgbClr val="FFFFFF"/>
              </a:solidFill>
              <a:latin typeface="Roboto Condensed"/>
              <a:ea typeface="Roboto Condensed"/>
              <a:cs typeface="Roboto Condensed"/>
              <a:sym typeface="Roboto Condense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munity">
  <p:cSld name="BLANK_1_1_2">
    <p:spTree>
      <p:nvGrpSpPr>
        <p:cNvPr id="1792" name="Shape 1792"/>
        <p:cNvGrpSpPr/>
        <p:nvPr/>
      </p:nvGrpSpPr>
      <p:grpSpPr>
        <a:xfrm>
          <a:off x="0" y="0"/>
          <a:ext cx="0" cy="0"/>
          <a:chOff x="0" y="0"/>
          <a:chExt cx="0" cy="0"/>
        </a:xfrm>
      </p:grpSpPr>
      <p:sp>
        <p:nvSpPr>
          <p:cNvPr id="1793" name="Google Shape;1793;p28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ogether_with_google_developers.png" id="1794" name="Google Shape;1794;p288"/>
          <p:cNvPicPr preferRelativeResize="0"/>
          <p:nvPr/>
        </p:nvPicPr>
        <p:blipFill rotWithShape="1">
          <a:blip r:embed="rId2">
            <a:alphaModFix/>
          </a:blip>
          <a:srcRect b="0" l="0" r="793" t="0"/>
          <a:stretch/>
        </p:blipFill>
        <p:spPr>
          <a:xfrm>
            <a:off x="4443300" y="719175"/>
            <a:ext cx="4700700" cy="1495875"/>
          </a:xfrm>
          <a:prstGeom prst="rect">
            <a:avLst/>
          </a:prstGeom>
          <a:noFill/>
          <a:ln>
            <a:noFill/>
          </a:ln>
        </p:spPr>
      </p:pic>
      <p:pic>
        <p:nvPicPr>
          <p:cNvPr descr="logo.png" id="1795" name="Google Shape;1795;p288"/>
          <p:cNvPicPr preferRelativeResize="0"/>
          <p:nvPr/>
        </p:nvPicPr>
        <p:blipFill>
          <a:blip r:embed="rId3">
            <a:alphaModFix/>
          </a:blip>
          <a:stretch>
            <a:fillRect/>
          </a:stretch>
        </p:blipFill>
        <p:spPr>
          <a:xfrm>
            <a:off x="410013" y="240925"/>
            <a:ext cx="3973875" cy="2452375"/>
          </a:xfrm>
          <a:prstGeom prst="rect">
            <a:avLst/>
          </a:prstGeom>
          <a:noFill/>
          <a:ln>
            <a:noFill/>
          </a:ln>
        </p:spPr>
      </p:pic>
      <p:sp>
        <p:nvSpPr>
          <p:cNvPr id="1796" name="Google Shape;1796;p288"/>
          <p:cNvSpPr txBox="1"/>
          <p:nvPr/>
        </p:nvSpPr>
        <p:spPr>
          <a:xfrm>
            <a:off x="595675" y="3853342"/>
            <a:ext cx="32997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swald"/>
                <a:ea typeface="Oswald"/>
                <a:cs typeface="Oswald"/>
                <a:sym typeface="Oswald"/>
              </a:rPr>
              <a:t>&gt; 1500 members</a:t>
            </a:r>
            <a:endParaRPr sz="2000">
              <a:solidFill>
                <a:schemeClr val="dk1"/>
              </a:solidFill>
              <a:latin typeface="Oswald"/>
              <a:ea typeface="Oswald"/>
              <a:cs typeface="Oswald"/>
              <a:sym typeface="Oswald"/>
            </a:endParaRPr>
          </a:p>
        </p:txBody>
      </p:sp>
      <p:cxnSp>
        <p:nvCxnSpPr>
          <p:cNvPr id="1797" name="Google Shape;1797;p288"/>
          <p:cNvCxnSpPr/>
          <p:nvPr/>
        </p:nvCxnSpPr>
        <p:spPr>
          <a:xfrm>
            <a:off x="1175292" y="3720692"/>
            <a:ext cx="2203500" cy="5700"/>
          </a:xfrm>
          <a:prstGeom prst="straightConnector1">
            <a:avLst/>
          </a:prstGeom>
          <a:noFill/>
          <a:ln cap="flat" cmpd="sng" w="19050">
            <a:solidFill>
              <a:srgbClr val="D9D9D9"/>
            </a:solidFill>
            <a:prstDash val="solid"/>
            <a:round/>
            <a:headEnd len="med" w="med" type="none"/>
            <a:tailEnd len="med" w="med" type="none"/>
          </a:ln>
        </p:spPr>
      </p:cxnSp>
      <p:sp>
        <p:nvSpPr>
          <p:cNvPr id="1798" name="Google Shape;1798;p288"/>
          <p:cNvSpPr/>
          <p:nvPr/>
        </p:nvSpPr>
        <p:spPr>
          <a:xfrm>
            <a:off x="2182421" y="3317400"/>
            <a:ext cx="189300" cy="189300"/>
          </a:xfrm>
          <a:prstGeom prst="ellipse">
            <a:avLst/>
          </a:prstGeom>
          <a:solidFill>
            <a:srgbClr val="A4C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9" name="Google Shape;1799;p288"/>
          <p:cNvCxnSpPr/>
          <p:nvPr/>
        </p:nvCxnSpPr>
        <p:spPr>
          <a:xfrm>
            <a:off x="1175292" y="4356873"/>
            <a:ext cx="2203500" cy="5700"/>
          </a:xfrm>
          <a:prstGeom prst="straightConnector1">
            <a:avLst/>
          </a:prstGeom>
          <a:noFill/>
          <a:ln cap="flat" cmpd="sng" w="19050">
            <a:solidFill>
              <a:srgbClr val="D9D9D9"/>
            </a:solidFill>
            <a:prstDash val="solid"/>
            <a:round/>
            <a:headEnd len="med" w="med" type="none"/>
            <a:tailEnd len="med" w="med" type="none"/>
          </a:ln>
        </p:spPr>
      </p:cxnSp>
      <p:sp>
        <p:nvSpPr>
          <p:cNvPr id="1800" name="Google Shape;1800;p288"/>
          <p:cNvSpPr txBox="1"/>
          <p:nvPr/>
        </p:nvSpPr>
        <p:spPr>
          <a:xfrm>
            <a:off x="4488875" y="3664500"/>
            <a:ext cx="3999300" cy="77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swald"/>
                <a:ea typeface="Oswald"/>
                <a:cs typeface="Oswald"/>
                <a:sym typeface="Oswald"/>
              </a:rPr>
              <a:t>Largest Android Active Community</a:t>
            </a:r>
            <a:endParaRPr sz="2000">
              <a:solidFill>
                <a:schemeClr val="dk1"/>
              </a:solidFill>
              <a:latin typeface="Oswald"/>
              <a:ea typeface="Oswald"/>
              <a:cs typeface="Oswald"/>
              <a:sym typeface="Oswald"/>
            </a:endParaRPr>
          </a:p>
        </p:txBody>
      </p:sp>
      <p:cxnSp>
        <p:nvCxnSpPr>
          <p:cNvPr id="1801" name="Google Shape;1801;p288"/>
          <p:cNvCxnSpPr/>
          <p:nvPr/>
        </p:nvCxnSpPr>
        <p:spPr>
          <a:xfrm>
            <a:off x="4788950" y="3720700"/>
            <a:ext cx="3366000" cy="0"/>
          </a:xfrm>
          <a:prstGeom prst="straightConnector1">
            <a:avLst/>
          </a:prstGeom>
          <a:noFill/>
          <a:ln cap="flat" cmpd="sng" w="19050">
            <a:solidFill>
              <a:srgbClr val="D9D9D9"/>
            </a:solidFill>
            <a:prstDash val="solid"/>
            <a:round/>
            <a:headEnd len="med" w="med" type="none"/>
            <a:tailEnd len="med" w="med" type="none"/>
          </a:ln>
        </p:spPr>
      </p:cxnSp>
      <p:sp>
        <p:nvSpPr>
          <p:cNvPr id="1802" name="Google Shape;1802;p288"/>
          <p:cNvSpPr/>
          <p:nvPr/>
        </p:nvSpPr>
        <p:spPr>
          <a:xfrm>
            <a:off x="6361496" y="3317400"/>
            <a:ext cx="189300" cy="189300"/>
          </a:xfrm>
          <a:prstGeom prst="ellipse">
            <a:avLst/>
          </a:prstGeom>
          <a:solidFill>
            <a:srgbClr val="A4C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3" name="Google Shape;1803;p288"/>
          <p:cNvCxnSpPr/>
          <p:nvPr/>
        </p:nvCxnSpPr>
        <p:spPr>
          <a:xfrm>
            <a:off x="4765300" y="4356875"/>
            <a:ext cx="3437100" cy="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_1_1">
    <p:spTree>
      <p:nvGrpSpPr>
        <p:cNvPr id="1804" name="Shape 1804"/>
        <p:cNvGrpSpPr/>
        <p:nvPr/>
      </p:nvGrpSpPr>
      <p:grpSpPr>
        <a:xfrm>
          <a:off x="0" y="0"/>
          <a:ext cx="0" cy="0"/>
          <a:chOff x="0" y="0"/>
          <a:chExt cx="0" cy="0"/>
        </a:xfrm>
      </p:grpSpPr>
      <p:sp>
        <p:nvSpPr>
          <p:cNvPr id="1805" name="Google Shape;1805;p289"/>
          <p:cNvSpPr/>
          <p:nvPr/>
        </p:nvSpPr>
        <p:spPr>
          <a:xfrm>
            <a:off x="0" y="-72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6" name="Google Shape;1806;p289"/>
          <p:cNvPicPr preferRelativeResize="0"/>
          <p:nvPr/>
        </p:nvPicPr>
        <p:blipFill>
          <a:blip r:embed="rId2">
            <a:alphaModFix/>
          </a:blip>
          <a:stretch>
            <a:fillRect/>
          </a:stretch>
        </p:blipFill>
        <p:spPr>
          <a:xfrm>
            <a:off x="2067900" y="89825"/>
            <a:ext cx="5008176" cy="2606250"/>
          </a:xfrm>
          <a:prstGeom prst="rect">
            <a:avLst/>
          </a:prstGeom>
          <a:noFill/>
          <a:ln>
            <a:noFill/>
          </a:ln>
        </p:spPr>
      </p:pic>
      <p:sp>
        <p:nvSpPr>
          <p:cNvPr id="1807" name="Google Shape;1807;p289"/>
          <p:cNvSpPr txBox="1"/>
          <p:nvPr/>
        </p:nvSpPr>
        <p:spPr>
          <a:xfrm>
            <a:off x="61450" y="3847650"/>
            <a:ext cx="27846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swald"/>
                <a:ea typeface="Oswald"/>
                <a:cs typeface="Oswald"/>
                <a:sym typeface="Oswald"/>
              </a:rPr>
              <a:t>72 Cities</a:t>
            </a:r>
            <a:endParaRPr sz="2000">
              <a:solidFill>
                <a:schemeClr val="dk1"/>
              </a:solidFill>
              <a:latin typeface="Oswald"/>
              <a:ea typeface="Oswald"/>
              <a:cs typeface="Oswald"/>
              <a:sym typeface="Oswald"/>
            </a:endParaRPr>
          </a:p>
        </p:txBody>
      </p:sp>
      <p:cxnSp>
        <p:nvCxnSpPr>
          <p:cNvPr id="1808" name="Google Shape;1808;p289"/>
          <p:cNvCxnSpPr/>
          <p:nvPr/>
        </p:nvCxnSpPr>
        <p:spPr>
          <a:xfrm>
            <a:off x="629721" y="3715000"/>
            <a:ext cx="1534200" cy="5700"/>
          </a:xfrm>
          <a:prstGeom prst="straightConnector1">
            <a:avLst/>
          </a:prstGeom>
          <a:noFill/>
          <a:ln cap="flat" cmpd="sng" w="19050">
            <a:solidFill>
              <a:srgbClr val="D9D9D9"/>
            </a:solidFill>
            <a:prstDash val="solid"/>
            <a:round/>
            <a:headEnd len="med" w="med" type="none"/>
            <a:tailEnd len="med" w="med" type="none"/>
          </a:ln>
        </p:spPr>
      </p:cxnSp>
      <p:sp>
        <p:nvSpPr>
          <p:cNvPr id="1809" name="Google Shape;1809;p289"/>
          <p:cNvSpPr/>
          <p:nvPr/>
        </p:nvSpPr>
        <p:spPr>
          <a:xfrm>
            <a:off x="1359096" y="3354250"/>
            <a:ext cx="189300" cy="1893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0" name="Google Shape;1810;p289"/>
          <p:cNvCxnSpPr/>
          <p:nvPr/>
        </p:nvCxnSpPr>
        <p:spPr>
          <a:xfrm>
            <a:off x="629721" y="4351175"/>
            <a:ext cx="1534200" cy="5700"/>
          </a:xfrm>
          <a:prstGeom prst="straightConnector1">
            <a:avLst/>
          </a:prstGeom>
          <a:noFill/>
          <a:ln cap="flat" cmpd="sng" w="19050">
            <a:solidFill>
              <a:srgbClr val="D9D9D9"/>
            </a:solidFill>
            <a:prstDash val="solid"/>
            <a:round/>
            <a:headEnd len="med" w="med" type="none"/>
            <a:tailEnd len="med" w="med" type="none"/>
          </a:ln>
        </p:spPr>
      </p:cxnSp>
      <p:sp>
        <p:nvSpPr>
          <p:cNvPr id="1811" name="Google Shape;1811;p289"/>
          <p:cNvSpPr txBox="1"/>
          <p:nvPr/>
        </p:nvSpPr>
        <p:spPr>
          <a:xfrm>
            <a:off x="6303000" y="3860225"/>
            <a:ext cx="28410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swald"/>
                <a:ea typeface="Oswald"/>
                <a:cs typeface="Oswald"/>
                <a:sym typeface="Oswald"/>
              </a:rPr>
              <a:t>&gt; 20M users</a:t>
            </a:r>
            <a:endParaRPr sz="2000">
              <a:solidFill>
                <a:schemeClr val="dk1"/>
              </a:solidFill>
              <a:latin typeface="Oswald"/>
              <a:ea typeface="Oswald"/>
              <a:cs typeface="Oswald"/>
              <a:sym typeface="Oswald"/>
            </a:endParaRPr>
          </a:p>
        </p:txBody>
      </p:sp>
      <p:cxnSp>
        <p:nvCxnSpPr>
          <p:cNvPr id="1812" name="Google Shape;1812;p289"/>
          <p:cNvCxnSpPr/>
          <p:nvPr/>
        </p:nvCxnSpPr>
        <p:spPr>
          <a:xfrm>
            <a:off x="6882849" y="3727575"/>
            <a:ext cx="1565700" cy="5700"/>
          </a:xfrm>
          <a:prstGeom prst="straightConnector1">
            <a:avLst/>
          </a:prstGeom>
          <a:noFill/>
          <a:ln cap="flat" cmpd="sng" w="19050">
            <a:solidFill>
              <a:srgbClr val="D9D9D9"/>
            </a:solidFill>
            <a:prstDash val="solid"/>
            <a:round/>
            <a:headEnd len="med" w="med" type="none"/>
            <a:tailEnd len="med" w="med" type="none"/>
          </a:ln>
        </p:spPr>
      </p:cxnSp>
      <p:sp>
        <p:nvSpPr>
          <p:cNvPr id="1813" name="Google Shape;1813;p289"/>
          <p:cNvSpPr/>
          <p:nvPr/>
        </p:nvSpPr>
        <p:spPr>
          <a:xfrm>
            <a:off x="7571046" y="3354250"/>
            <a:ext cx="189300" cy="1893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4" name="Google Shape;1814;p289"/>
          <p:cNvCxnSpPr/>
          <p:nvPr/>
        </p:nvCxnSpPr>
        <p:spPr>
          <a:xfrm>
            <a:off x="6882849" y="4363750"/>
            <a:ext cx="1565700" cy="5700"/>
          </a:xfrm>
          <a:prstGeom prst="straightConnector1">
            <a:avLst/>
          </a:prstGeom>
          <a:noFill/>
          <a:ln cap="flat" cmpd="sng" w="19050">
            <a:solidFill>
              <a:srgbClr val="D9D9D9"/>
            </a:solidFill>
            <a:prstDash val="solid"/>
            <a:round/>
            <a:headEnd len="med" w="med" type="none"/>
            <a:tailEnd len="med" w="med" type="none"/>
          </a:ln>
        </p:spPr>
      </p:cxnSp>
      <p:sp>
        <p:nvSpPr>
          <p:cNvPr id="1815" name="Google Shape;1815;p289"/>
          <p:cNvSpPr txBox="1"/>
          <p:nvPr/>
        </p:nvSpPr>
        <p:spPr>
          <a:xfrm>
            <a:off x="2814300" y="3860225"/>
            <a:ext cx="35154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Oswald"/>
                <a:ea typeface="Oswald"/>
                <a:cs typeface="Oswald"/>
                <a:sym typeface="Oswald"/>
              </a:rPr>
              <a:t>Ruby, Go, Python, Microservices</a:t>
            </a:r>
            <a:endParaRPr sz="2000">
              <a:solidFill>
                <a:schemeClr val="dk1"/>
              </a:solidFill>
              <a:latin typeface="Oswald"/>
              <a:ea typeface="Oswald"/>
              <a:cs typeface="Oswald"/>
              <a:sym typeface="Oswald"/>
            </a:endParaRPr>
          </a:p>
        </p:txBody>
      </p:sp>
      <p:cxnSp>
        <p:nvCxnSpPr>
          <p:cNvPr id="1816" name="Google Shape;1816;p289"/>
          <p:cNvCxnSpPr/>
          <p:nvPr/>
        </p:nvCxnSpPr>
        <p:spPr>
          <a:xfrm>
            <a:off x="2889951" y="3727575"/>
            <a:ext cx="3375300" cy="5700"/>
          </a:xfrm>
          <a:prstGeom prst="straightConnector1">
            <a:avLst/>
          </a:prstGeom>
          <a:noFill/>
          <a:ln cap="flat" cmpd="sng" w="19050">
            <a:solidFill>
              <a:srgbClr val="D9D9D9"/>
            </a:solidFill>
            <a:prstDash val="solid"/>
            <a:round/>
            <a:headEnd len="med" w="med" type="none"/>
            <a:tailEnd len="med" w="med" type="none"/>
          </a:ln>
        </p:spPr>
      </p:cxnSp>
      <p:sp>
        <p:nvSpPr>
          <p:cNvPr id="1817" name="Google Shape;1817;p289"/>
          <p:cNvSpPr/>
          <p:nvPr/>
        </p:nvSpPr>
        <p:spPr>
          <a:xfrm>
            <a:off x="4477346" y="3354250"/>
            <a:ext cx="189300" cy="1893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8" name="Google Shape;1818;p289"/>
          <p:cNvCxnSpPr/>
          <p:nvPr/>
        </p:nvCxnSpPr>
        <p:spPr>
          <a:xfrm>
            <a:off x="2889951" y="4363750"/>
            <a:ext cx="3375300" cy="570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v drawer">
  <p:cSld name="TITLE_AND_BODY_2_1_1">
    <p:bg>
      <p:bgPr>
        <a:noFill/>
      </p:bgPr>
    </p:bg>
    <p:spTree>
      <p:nvGrpSpPr>
        <p:cNvPr id="1819" name="Shape 1819"/>
        <p:cNvGrpSpPr/>
        <p:nvPr/>
      </p:nvGrpSpPr>
      <p:grpSpPr>
        <a:xfrm>
          <a:off x="0" y="0"/>
          <a:ext cx="0" cy="0"/>
          <a:chOff x="0" y="0"/>
          <a:chExt cx="0" cy="0"/>
        </a:xfrm>
      </p:grpSpPr>
      <p:sp>
        <p:nvSpPr>
          <p:cNvPr id="1820" name="Google Shape;1820;p290"/>
          <p:cNvSpPr/>
          <p:nvPr/>
        </p:nvSpPr>
        <p:spPr>
          <a:xfrm>
            <a:off x="5719475" y="134100"/>
            <a:ext cx="3466500" cy="5143500"/>
          </a:xfrm>
          <a:prstGeom prst="rect">
            <a:avLst/>
          </a:prstGeom>
          <a:solidFill>
            <a:srgbClr val="232323">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90"/>
          <p:cNvSpPr txBox="1"/>
          <p:nvPr>
            <p:ph idx="1" type="body"/>
          </p:nvPr>
        </p:nvSpPr>
        <p:spPr>
          <a:xfrm>
            <a:off x="5719475" y="1152475"/>
            <a:ext cx="3424500" cy="39909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22" name="Google Shape;1822;p2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23" name="Google Shape;1823;p290"/>
          <p:cNvPicPr preferRelativeResize="0"/>
          <p:nvPr/>
        </p:nvPicPr>
        <p:blipFill rotWithShape="1">
          <a:blip r:embed="rId2">
            <a:alphaModFix/>
          </a:blip>
          <a:srcRect b="286" l="764" r="0" t="39997"/>
          <a:stretch/>
        </p:blipFill>
        <p:spPr>
          <a:xfrm>
            <a:off x="-25" y="147050"/>
            <a:ext cx="5719500" cy="1936200"/>
          </a:xfrm>
          <a:prstGeom prst="rect">
            <a:avLst/>
          </a:prstGeom>
          <a:noFill/>
          <a:ln>
            <a:noFill/>
          </a:ln>
        </p:spPr>
      </p:pic>
      <p:sp>
        <p:nvSpPr>
          <p:cNvPr id="1824" name="Google Shape;1824;p290"/>
          <p:cNvSpPr txBox="1"/>
          <p:nvPr>
            <p:ph type="title"/>
          </p:nvPr>
        </p:nvSpPr>
        <p:spPr>
          <a:xfrm>
            <a:off x="255775" y="248925"/>
            <a:ext cx="5463600" cy="1842300"/>
          </a:xfrm>
          <a:prstGeom prst="rect">
            <a:avLst/>
          </a:prstGeom>
          <a:noFill/>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5" name="Google Shape;1825;p290"/>
          <p:cNvSpPr txBox="1"/>
          <p:nvPr>
            <p:ph idx="2" type="body"/>
          </p:nvPr>
        </p:nvSpPr>
        <p:spPr>
          <a:xfrm>
            <a:off x="-25" y="2053625"/>
            <a:ext cx="5719500" cy="30900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26" name="Google Shape;1826;p290"/>
          <p:cNvSpPr/>
          <p:nvPr/>
        </p:nvSpPr>
        <p:spPr>
          <a:xfrm>
            <a:off x="0" y="156575"/>
            <a:ext cx="476700" cy="452400"/>
          </a:xfrm>
          <a:prstGeom prst="mathMultiply">
            <a:avLst>
              <a:gd fmla="val 8460" name="adj1"/>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7" name="Google Shape;1827;p290"/>
          <p:cNvPicPr preferRelativeResize="0"/>
          <p:nvPr/>
        </p:nvPicPr>
        <p:blipFill>
          <a:blip r:embed="rId3">
            <a:alphaModFix/>
          </a:blip>
          <a:stretch>
            <a:fillRect/>
          </a:stretch>
        </p:blipFill>
        <p:spPr>
          <a:xfrm rot="10800000">
            <a:off x="-25" y="2082500"/>
            <a:ext cx="5719500" cy="114375"/>
          </a:xfrm>
          <a:prstGeom prst="rect">
            <a:avLst/>
          </a:prstGeom>
          <a:noFill/>
          <a:ln>
            <a:noFill/>
          </a:ln>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_1">
    <p:spTree>
      <p:nvGrpSpPr>
        <p:cNvPr id="1828" name="Shape 1828"/>
        <p:cNvGrpSpPr/>
        <p:nvPr/>
      </p:nvGrpSpPr>
      <p:grpSpPr>
        <a:xfrm>
          <a:off x="0" y="0"/>
          <a:ext cx="0" cy="0"/>
          <a:chOff x="0" y="0"/>
          <a:chExt cx="0" cy="0"/>
        </a:xfrm>
      </p:grpSpPr>
      <p:sp>
        <p:nvSpPr>
          <p:cNvPr id="1829" name="Google Shape;1829;p291"/>
          <p:cNvSpPr/>
          <p:nvPr/>
        </p:nvSpPr>
        <p:spPr>
          <a:xfrm>
            <a:off x="0" y="-7225"/>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30" name="Shape 1830"/>
        <p:cNvGrpSpPr/>
        <p:nvPr/>
      </p:nvGrpSpPr>
      <p:grpSpPr>
        <a:xfrm>
          <a:off x="0" y="0"/>
          <a:ext cx="0" cy="0"/>
          <a:chOff x="0" y="0"/>
          <a:chExt cx="0" cy="0"/>
        </a:xfrm>
      </p:grpSpPr>
      <p:sp>
        <p:nvSpPr>
          <p:cNvPr id="1831" name="Google Shape;1831;p292"/>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2" name="Google Shape;1832;p292"/>
          <p:cNvSpPr txBox="1"/>
          <p:nvPr>
            <p:ph idx="1" type="body"/>
          </p:nvPr>
        </p:nvSpPr>
        <p:spPr>
          <a:xfrm>
            <a:off x="311700" y="1206650"/>
            <a:ext cx="8520600" cy="33621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33" name="Google Shape;1833;p2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34" name="Google Shape;1834;p292"/>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Green">
  <p:cSld name="TITLE_AND_BODY_1">
    <p:spTree>
      <p:nvGrpSpPr>
        <p:cNvPr id="1835" name="Shape 1835"/>
        <p:cNvGrpSpPr/>
        <p:nvPr/>
      </p:nvGrpSpPr>
      <p:grpSpPr>
        <a:xfrm>
          <a:off x="0" y="0"/>
          <a:ext cx="0" cy="0"/>
          <a:chOff x="0" y="0"/>
          <a:chExt cx="0" cy="0"/>
        </a:xfrm>
      </p:grpSpPr>
      <p:sp>
        <p:nvSpPr>
          <p:cNvPr id="1836" name="Google Shape;1836;p293"/>
          <p:cNvSpPr/>
          <p:nvPr/>
        </p:nvSpPr>
        <p:spPr>
          <a:xfrm>
            <a:off x="0" y="0"/>
            <a:ext cx="9144000" cy="1183200"/>
          </a:xfrm>
          <a:prstGeom prst="rect">
            <a:avLst/>
          </a:prstGeom>
          <a:solidFill>
            <a:srgbClr val="4CAF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93"/>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38" name="Google Shape;1838;p293"/>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39" name="Google Shape;1839;p2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40" name="Google Shape;1840;p293"/>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1841" name="Google Shape;1841;p293"/>
          <p:cNvSpPr/>
          <p:nvPr/>
        </p:nvSpPr>
        <p:spPr>
          <a:xfrm>
            <a:off x="0" y="0"/>
            <a:ext cx="9144000" cy="141600"/>
          </a:xfrm>
          <a:prstGeom prst="rect">
            <a:avLst/>
          </a:prstGeom>
          <a:solidFill>
            <a:srgbClr val="388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1842" name="Google Shape;1842;p293"/>
          <p:cNvPicPr preferRelativeResize="0"/>
          <p:nvPr/>
        </p:nvPicPr>
        <p:blipFill>
          <a:blip r:embed="rId2">
            <a:alphaModFix/>
          </a:blip>
          <a:stretch>
            <a:fillRect/>
          </a:stretch>
        </p:blipFill>
        <p:spPr>
          <a:xfrm>
            <a:off x="343382" y="475768"/>
            <a:ext cx="457200" cy="457200"/>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Orange">
  <p:cSld name="TITLE_AND_BODY_1_2">
    <p:spTree>
      <p:nvGrpSpPr>
        <p:cNvPr id="1843" name="Shape 1843"/>
        <p:cNvGrpSpPr/>
        <p:nvPr/>
      </p:nvGrpSpPr>
      <p:grpSpPr>
        <a:xfrm>
          <a:off x="0" y="0"/>
          <a:ext cx="0" cy="0"/>
          <a:chOff x="0" y="0"/>
          <a:chExt cx="0" cy="0"/>
        </a:xfrm>
      </p:grpSpPr>
      <p:sp>
        <p:nvSpPr>
          <p:cNvPr id="1844" name="Google Shape;1844;p294"/>
          <p:cNvSpPr/>
          <p:nvPr/>
        </p:nvSpPr>
        <p:spPr>
          <a:xfrm>
            <a:off x="0" y="0"/>
            <a:ext cx="9144000" cy="1183200"/>
          </a:xfrm>
          <a:prstGeom prst="rect">
            <a:avLst/>
          </a:prstGeom>
          <a:solidFill>
            <a:srgbClr val="FF57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94"/>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6" name="Google Shape;1846;p294"/>
          <p:cNvSpPr txBox="1"/>
          <p:nvPr>
            <p:ph idx="1" type="body"/>
          </p:nvPr>
        </p:nvSpPr>
        <p:spPr>
          <a:xfrm>
            <a:off x="311700" y="1215013"/>
            <a:ext cx="8520600" cy="34164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47" name="Google Shape;1847;p2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48" name="Google Shape;1848;p294"/>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1849" name="Google Shape;1849;p294"/>
          <p:cNvSpPr/>
          <p:nvPr/>
        </p:nvSpPr>
        <p:spPr>
          <a:xfrm>
            <a:off x="0" y="0"/>
            <a:ext cx="9144000" cy="141600"/>
          </a:xfrm>
          <a:prstGeom prst="rect">
            <a:avLst/>
          </a:prstGeom>
          <a:solidFill>
            <a:srgbClr val="E64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1850" name="Google Shape;1850;p294"/>
          <p:cNvPicPr preferRelativeResize="0"/>
          <p:nvPr/>
        </p:nvPicPr>
        <p:blipFill>
          <a:blip r:embed="rId2">
            <a:alphaModFix/>
          </a:blip>
          <a:stretch>
            <a:fillRect/>
          </a:stretch>
        </p:blipFill>
        <p:spPr>
          <a:xfrm>
            <a:off x="343382" y="475768"/>
            <a:ext cx="457200" cy="457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Photo blank_1">
    <p:bg>
      <p:bgPr>
        <a:noFill/>
      </p:bgPr>
    </p:bg>
    <p:spTree>
      <p:nvGrpSpPr>
        <p:cNvPr id="182" name="Shape 182"/>
        <p:cNvGrpSpPr/>
        <p:nvPr/>
      </p:nvGrpSpPr>
      <p:grpSpPr>
        <a:xfrm>
          <a:off x="0" y="0"/>
          <a:ext cx="0" cy="0"/>
          <a:chOff x="0" y="0"/>
          <a:chExt cx="0" cy="0"/>
        </a:xfrm>
      </p:grpSpPr>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Purple">
  <p:cSld name="TITLE_AND_BODY_1_1">
    <p:spTree>
      <p:nvGrpSpPr>
        <p:cNvPr id="1851" name="Shape 1851"/>
        <p:cNvGrpSpPr/>
        <p:nvPr/>
      </p:nvGrpSpPr>
      <p:grpSpPr>
        <a:xfrm>
          <a:off x="0" y="0"/>
          <a:ext cx="0" cy="0"/>
          <a:chOff x="0" y="0"/>
          <a:chExt cx="0" cy="0"/>
        </a:xfrm>
      </p:grpSpPr>
      <p:sp>
        <p:nvSpPr>
          <p:cNvPr id="1852" name="Google Shape;1852;p295"/>
          <p:cNvSpPr/>
          <p:nvPr/>
        </p:nvSpPr>
        <p:spPr>
          <a:xfrm>
            <a:off x="0" y="0"/>
            <a:ext cx="9144000" cy="1183200"/>
          </a:xfrm>
          <a:prstGeom prst="rect">
            <a:avLst/>
          </a:prstGeom>
          <a:solidFill>
            <a:srgbClr val="9C27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95"/>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54" name="Google Shape;1854;p295"/>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55" name="Google Shape;1855;p2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56" name="Google Shape;1856;p295"/>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1857" name="Google Shape;1857;p295"/>
          <p:cNvSpPr/>
          <p:nvPr/>
        </p:nvSpPr>
        <p:spPr>
          <a:xfrm>
            <a:off x="0" y="0"/>
            <a:ext cx="9144000" cy="141600"/>
          </a:xfrm>
          <a:prstGeom prst="rect">
            <a:avLst/>
          </a:prstGeom>
          <a:solidFill>
            <a:srgbClr val="7B1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1858" name="Google Shape;1858;p295"/>
          <p:cNvPicPr preferRelativeResize="0"/>
          <p:nvPr/>
        </p:nvPicPr>
        <p:blipFill>
          <a:blip r:embed="rId2">
            <a:alphaModFix/>
          </a:blip>
          <a:stretch>
            <a:fillRect/>
          </a:stretch>
        </p:blipFill>
        <p:spPr>
          <a:xfrm>
            <a:off x="343382" y="475768"/>
            <a:ext cx="457200" cy="457200"/>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3">
    <p:spTree>
      <p:nvGrpSpPr>
        <p:cNvPr id="1859" name="Shape 1859"/>
        <p:cNvGrpSpPr/>
        <p:nvPr/>
      </p:nvGrpSpPr>
      <p:grpSpPr>
        <a:xfrm>
          <a:off x="0" y="0"/>
          <a:ext cx="0" cy="0"/>
          <a:chOff x="0" y="0"/>
          <a:chExt cx="0" cy="0"/>
        </a:xfrm>
      </p:grpSpPr>
      <p:sp>
        <p:nvSpPr>
          <p:cNvPr id="1860" name="Google Shape;1860;p296"/>
          <p:cNvSpPr txBox="1"/>
          <p:nvPr>
            <p:ph type="title"/>
          </p:nvPr>
        </p:nvSpPr>
        <p:spPr>
          <a:xfrm>
            <a:off x="775125" y="373225"/>
            <a:ext cx="8263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1" name="Google Shape;1861;p296"/>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62" name="Google Shape;1862;p29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CUSTOM_2_2_1">
    <p:spTree>
      <p:nvGrpSpPr>
        <p:cNvPr id="1863" name="Shape 1863"/>
        <p:cNvGrpSpPr/>
        <p:nvPr/>
      </p:nvGrpSpPr>
      <p:grpSpPr>
        <a:xfrm>
          <a:off x="0" y="0"/>
          <a:ext cx="0" cy="0"/>
          <a:chOff x="0" y="0"/>
          <a:chExt cx="0" cy="0"/>
        </a:xfrm>
      </p:grpSpPr>
      <p:pic>
        <p:nvPicPr>
          <p:cNvPr id="1864" name="Google Shape;1864;p297"/>
          <p:cNvPicPr preferRelativeResize="0"/>
          <p:nvPr/>
        </p:nvPicPr>
        <p:blipFill>
          <a:blip r:embed="rId2">
            <a:alphaModFix/>
          </a:blip>
          <a:stretch>
            <a:fillRect/>
          </a:stretch>
        </p:blipFill>
        <p:spPr>
          <a:xfrm>
            <a:off x="0" y="2090943"/>
            <a:ext cx="9144000" cy="3052563"/>
          </a:xfrm>
          <a:prstGeom prst="rect">
            <a:avLst/>
          </a:prstGeom>
          <a:noFill/>
          <a:ln>
            <a:noFill/>
          </a:ln>
        </p:spPr>
      </p:pic>
      <p:sp>
        <p:nvSpPr>
          <p:cNvPr id="1865" name="Google Shape;1865;p297"/>
          <p:cNvSpPr txBox="1"/>
          <p:nvPr>
            <p:ph type="title"/>
          </p:nvPr>
        </p:nvSpPr>
        <p:spPr>
          <a:xfrm>
            <a:off x="895725" y="1659800"/>
            <a:ext cx="80448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297"/>
          <p:cNvSpPr txBox="1"/>
          <p:nvPr/>
        </p:nvSpPr>
        <p:spPr>
          <a:xfrm>
            <a:off x="900300" y="382775"/>
            <a:ext cx="7343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000">
                <a:solidFill>
                  <a:schemeClr val="lt1"/>
                </a:solidFill>
                <a:latin typeface="Roboto"/>
                <a:ea typeface="Roboto"/>
                <a:cs typeface="Roboto"/>
                <a:sym typeface="Roboto"/>
              </a:rPr>
              <a:t>Questions</a:t>
            </a:r>
            <a:r>
              <a:rPr lang="en"/>
              <a:t> </a:t>
            </a:r>
            <a:r>
              <a:rPr b="1" lang="en" sz="3000">
                <a:solidFill>
                  <a:schemeClr val="lt1"/>
                </a:solidFill>
                <a:latin typeface="Roboto"/>
                <a:ea typeface="Roboto"/>
                <a:cs typeface="Roboto"/>
                <a:sym typeface="Roboto"/>
              </a:rPr>
              <a:t>?</a:t>
            </a:r>
            <a:endParaRPr b="1" sz="3000">
              <a:solidFill>
                <a:schemeClr val="lt1"/>
              </a:solidFill>
              <a:latin typeface="Roboto"/>
              <a:ea typeface="Roboto"/>
              <a:cs typeface="Roboto"/>
              <a:sym typeface="Roboto"/>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Photo blank_1">
    <p:bg>
      <p:bgPr>
        <a:noFill/>
      </p:bgPr>
    </p:bg>
    <p:spTree>
      <p:nvGrpSpPr>
        <p:cNvPr id="1867" name="Shape 18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2">
    <p:bg>
      <p:bgPr>
        <a:noFill/>
      </p:bgPr>
    </p:bg>
    <p:spTree>
      <p:nvGrpSpPr>
        <p:cNvPr id="29" name="Shape 29"/>
        <p:cNvGrpSpPr/>
        <p:nvPr/>
      </p:nvGrpSpPr>
      <p:grpSpPr>
        <a:xfrm>
          <a:off x="0" y="0"/>
          <a:ext cx="0" cy="0"/>
          <a:chOff x="0" y="0"/>
          <a:chExt cx="0" cy="0"/>
        </a:xfrm>
      </p:grpSpPr>
      <p:sp>
        <p:nvSpPr>
          <p:cNvPr id="30" name="Google Shape;30;p4"/>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 name="Google Shape;31;p4"/>
          <p:cNvSpPr txBox="1"/>
          <p:nvPr>
            <p:ph idx="1" type="body"/>
          </p:nvPr>
        </p:nvSpPr>
        <p:spPr>
          <a:xfrm>
            <a:off x="311700" y="1221300"/>
            <a:ext cx="8520600" cy="33477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2" name="Google Shape;3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itle 1" showMasterSp="0">
  <p:cSld name="Photo blank_2_1">
    <p:bg>
      <p:bgPr>
        <a:solidFill>
          <a:srgbClr val="03A9F4"/>
        </a:solidFill>
      </p:bgPr>
    </p:bg>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292625"/>
            <a:ext cx="8520600" cy="88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CUSTOM_2_2_1">
    <p:spTree>
      <p:nvGrpSpPr>
        <p:cNvPr id="185" name="Shape 185"/>
        <p:cNvGrpSpPr/>
        <p:nvPr/>
      </p:nvGrpSpPr>
      <p:grpSpPr>
        <a:xfrm>
          <a:off x="0" y="0"/>
          <a:ext cx="0" cy="0"/>
          <a:chOff x="0" y="0"/>
          <a:chExt cx="0" cy="0"/>
        </a:xfrm>
      </p:grpSpPr>
      <p:pic>
        <p:nvPicPr>
          <p:cNvPr id="186" name="Google Shape;186;p32"/>
          <p:cNvPicPr preferRelativeResize="0"/>
          <p:nvPr/>
        </p:nvPicPr>
        <p:blipFill>
          <a:blip r:embed="rId2">
            <a:alphaModFix/>
          </a:blip>
          <a:stretch>
            <a:fillRect/>
          </a:stretch>
        </p:blipFill>
        <p:spPr>
          <a:xfrm>
            <a:off x="0" y="2090943"/>
            <a:ext cx="9144000" cy="3052563"/>
          </a:xfrm>
          <a:prstGeom prst="rect">
            <a:avLst/>
          </a:prstGeom>
          <a:noFill/>
          <a:ln>
            <a:noFill/>
          </a:ln>
        </p:spPr>
      </p:pic>
      <p:sp>
        <p:nvSpPr>
          <p:cNvPr id="187" name="Google Shape;187;p32"/>
          <p:cNvSpPr txBox="1"/>
          <p:nvPr>
            <p:ph type="title"/>
          </p:nvPr>
        </p:nvSpPr>
        <p:spPr>
          <a:xfrm>
            <a:off x="895725" y="1659800"/>
            <a:ext cx="80448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2"/>
          <p:cNvSpPr txBox="1"/>
          <p:nvPr/>
        </p:nvSpPr>
        <p:spPr>
          <a:xfrm>
            <a:off x="900300" y="382775"/>
            <a:ext cx="7343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000">
                <a:solidFill>
                  <a:schemeClr val="lt1"/>
                </a:solidFill>
                <a:latin typeface="Roboto"/>
                <a:ea typeface="Roboto"/>
                <a:cs typeface="Roboto"/>
                <a:sym typeface="Roboto"/>
              </a:rPr>
              <a:t>Questions</a:t>
            </a:r>
            <a:r>
              <a:rPr lang="en"/>
              <a:t> </a:t>
            </a:r>
            <a:r>
              <a:rPr b="1" lang="en" sz="3000">
                <a:solidFill>
                  <a:schemeClr val="lt1"/>
                </a:solidFill>
                <a:latin typeface="Roboto"/>
                <a:ea typeface="Roboto"/>
                <a:cs typeface="Roboto"/>
                <a:sym typeface="Roboto"/>
              </a:rPr>
              <a:t>?</a:t>
            </a:r>
            <a:endParaRPr b="1" sz="3000">
              <a:solidFill>
                <a:schemeClr val="lt1"/>
              </a:solidFill>
              <a:latin typeface="Roboto"/>
              <a:ea typeface="Roboto"/>
              <a:cs typeface="Roboto"/>
              <a:sym typeface="Roboto"/>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nav drawer 1 1">
  <p:cSld name="TITLE_AND_BODY_2_1_1_1">
    <p:bg>
      <p:bgPr>
        <a:noFill/>
      </p:bgPr>
    </p:bg>
    <p:spTree>
      <p:nvGrpSpPr>
        <p:cNvPr id="189" name="Shape 189"/>
        <p:cNvGrpSpPr/>
        <p:nvPr/>
      </p:nvGrpSpPr>
      <p:grpSpPr>
        <a:xfrm>
          <a:off x="0" y="0"/>
          <a:ext cx="0" cy="0"/>
          <a:chOff x="0" y="0"/>
          <a:chExt cx="0" cy="0"/>
        </a:xfrm>
      </p:grpSpPr>
      <p:sp>
        <p:nvSpPr>
          <p:cNvPr id="190" name="Google Shape;190;p33"/>
          <p:cNvSpPr/>
          <p:nvPr/>
        </p:nvSpPr>
        <p:spPr>
          <a:xfrm>
            <a:off x="5719475" y="134100"/>
            <a:ext cx="3466500" cy="5143500"/>
          </a:xfrm>
          <a:prstGeom prst="rect">
            <a:avLst/>
          </a:prstGeom>
          <a:solidFill>
            <a:srgbClr val="232323">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3"/>
          <p:cNvSpPr txBox="1"/>
          <p:nvPr>
            <p:ph idx="1" type="body"/>
          </p:nvPr>
        </p:nvSpPr>
        <p:spPr>
          <a:xfrm>
            <a:off x="5719475" y="1152475"/>
            <a:ext cx="3424500" cy="39909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92" name="Google Shape;192;p33"/>
          <p:cNvPicPr preferRelativeResize="0"/>
          <p:nvPr/>
        </p:nvPicPr>
        <p:blipFill rotWithShape="1">
          <a:blip r:embed="rId2">
            <a:alphaModFix/>
          </a:blip>
          <a:srcRect b="0" l="34320" r="307" t="0"/>
          <a:stretch/>
        </p:blipFill>
        <p:spPr>
          <a:xfrm flipH="1" rot="-5400000">
            <a:off x="1868470" y="-1761201"/>
            <a:ext cx="1964274" cy="5736675"/>
          </a:xfrm>
          <a:prstGeom prst="rect">
            <a:avLst/>
          </a:prstGeom>
          <a:noFill/>
          <a:ln>
            <a:noFill/>
          </a:ln>
        </p:spPr>
      </p:pic>
      <p:sp>
        <p:nvSpPr>
          <p:cNvPr id="193" name="Google Shape;19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33"/>
          <p:cNvSpPr txBox="1"/>
          <p:nvPr>
            <p:ph type="title"/>
          </p:nvPr>
        </p:nvSpPr>
        <p:spPr>
          <a:xfrm>
            <a:off x="255775" y="248925"/>
            <a:ext cx="5463600" cy="1842300"/>
          </a:xfrm>
          <a:prstGeom prst="rect">
            <a:avLst/>
          </a:prstGeom>
          <a:noFill/>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 name="Google Shape;195;p33"/>
          <p:cNvSpPr txBox="1"/>
          <p:nvPr>
            <p:ph idx="2" type="body"/>
          </p:nvPr>
        </p:nvSpPr>
        <p:spPr>
          <a:xfrm>
            <a:off x="-25" y="2053625"/>
            <a:ext cx="5719500" cy="30900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196" name="Google Shape;196;p33"/>
          <p:cNvPicPr preferRelativeResize="0"/>
          <p:nvPr/>
        </p:nvPicPr>
        <p:blipFill>
          <a:blip r:embed="rId3">
            <a:alphaModFix/>
          </a:blip>
          <a:stretch>
            <a:fillRect/>
          </a:stretch>
        </p:blipFill>
        <p:spPr>
          <a:xfrm rot="10800000">
            <a:off x="-25" y="2082500"/>
            <a:ext cx="5719500" cy="1143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code 1">
  <p:cSld name="BLANK_1_2">
    <p:spTree>
      <p:nvGrpSpPr>
        <p:cNvPr id="197" name="Shape 197"/>
        <p:cNvGrpSpPr/>
        <p:nvPr/>
      </p:nvGrpSpPr>
      <p:grpSpPr>
        <a:xfrm>
          <a:off x="0" y="0"/>
          <a:ext cx="0" cy="0"/>
          <a:chOff x="0" y="0"/>
          <a:chExt cx="0" cy="0"/>
        </a:xfrm>
      </p:grpSpPr>
      <p:sp>
        <p:nvSpPr>
          <p:cNvPr id="198" name="Google Shape;198;p34"/>
          <p:cNvSpPr/>
          <p:nvPr/>
        </p:nvSpPr>
        <p:spPr>
          <a:xfrm>
            <a:off x="0" y="-7225"/>
            <a:ext cx="9144000" cy="5192100"/>
          </a:xfrm>
          <a:prstGeom prst="rect">
            <a:avLst/>
          </a:pr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Clr>
                <a:srgbClr val="434343"/>
              </a:buClr>
              <a:buSzPts val="3000"/>
              <a:buNone/>
              <a:defRPr>
                <a:solidFill>
                  <a:srgbClr val="434343"/>
                </a:solidFill>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p:txBody>
      </p:sp>
      <p:sp>
        <p:nvSpPr>
          <p:cNvPr id="200" name="Google Shape;200;p34"/>
          <p:cNvSpPr txBox="1"/>
          <p:nvPr/>
        </p:nvSpPr>
        <p:spPr>
          <a:xfrm>
            <a:off x="136800" y="1007350"/>
            <a:ext cx="8870400" cy="40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93C763"/>
              </a:solidFill>
              <a:latin typeface="Inconsolata"/>
              <a:ea typeface="Inconsolata"/>
              <a:cs typeface="Inconsolata"/>
              <a:sym typeface="Inconsolata"/>
            </a:endParaRPr>
          </a:p>
        </p:txBody>
      </p:sp>
      <p:sp>
        <p:nvSpPr>
          <p:cNvPr id="201" name="Google Shape;201;p34"/>
          <p:cNvSpPr txBox="1"/>
          <p:nvPr>
            <p:ph idx="1" type="body"/>
          </p:nvPr>
        </p:nvSpPr>
        <p:spPr>
          <a:xfrm>
            <a:off x="136800" y="845500"/>
            <a:ext cx="8870400" cy="42189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1pPr>
            <a:lvl2pPr indent="-330200" lvl="1" marL="9144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2pPr>
            <a:lvl3pPr indent="-330200" lvl="2" marL="13716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3pPr>
            <a:lvl4pPr indent="-330200" lvl="3" marL="18288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4pPr>
            <a:lvl5pPr indent="-330200" lvl="4" marL="22860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5pPr>
            <a:lvl6pPr indent="-330200" lvl="5" marL="27432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6pPr>
            <a:lvl7pPr indent="-330200" lvl="6" marL="32004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7pPr>
            <a:lvl8pPr indent="-330200" lvl="7" marL="36576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8pPr>
            <a:lvl9pPr indent="-330200" lvl="8" marL="4114800" rtl="0">
              <a:spcBef>
                <a:spcPts val="1600"/>
              </a:spcBef>
              <a:spcAft>
                <a:spcPts val="1600"/>
              </a:spcAft>
              <a:buClr>
                <a:srgbClr val="434343"/>
              </a:buClr>
              <a:buSzPts val="1600"/>
              <a:buFont typeface="Inconsolata"/>
              <a:buChar char="■"/>
              <a:defRPr sz="1600">
                <a:solidFill>
                  <a:srgbClr val="434343"/>
                </a:solidFill>
                <a:latin typeface="Inconsolata"/>
                <a:ea typeface="Inconsolata"/>
                <a:cs typeface="Inconsolata"/>
                <a:sym typeface="Inconsolat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3">
  <p:cSld name="CUSTOM_1_4">
    <p:spTree>
      <p:nvGrpSpPr>
        <p:cNvPr id="202" name="Shape 202"/>
        <p:cNvGrpSpPr/>
        <p:nvPr/>
      </p:nvGrpSpPr>
      <p:grpSpPr>
        <a:xfrm>
          <a:off x="0" y="0"/>
          <a:ext cx="0" cy="0"/>
          <a:chOff x="0" y="0"/>
          <a:chExt cx="0" cy="0"/>
        </a:xfrm>
      </p:grpSpPr>
      <p:sp>
        <p:nvSpPr>
          <p:cNvPr id="203" name="Google Shape;203;p35"/>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3">
  <p:cSld name="TITLE_AND_BODY_4">
    <p:spTree>
      <p:nvGrpSpPr>
        <p:cNvPr id="204" name="Shape 204"/>
        <p:cNvGrpSpPr/>
        <p:nvPr/>
      </p:nvGrpSpPr>
      <p:grpSpPr>
        <a:xfrm>
          <a:off x="0" y="0"/>
          <a:ext cx="0" cy="0"/>
          <a:chOff x="0" y="0"/>
          <a:chExt cx="0" cy="0"/>
        </a:xfrm>
      </p:grpSpPr>
      <p:sp>
        <p:nvSpPr>
          <p:cNvPr id="205" name="Google Shape;205;p36"/>
          <p:cNvSpPr txBox="1"/>
          <p:nvPr>
            <p:ph type="title"/>
          </p:nvPr>
        </p:nvSpPr>
        <p:spPr>
          <a:xfrm>
            <a:off x="457200" y="205978"/>
            <a:ext cx="8229600" cy="857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 name="Google Shape;206;p36"/>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descr="http://www.pslweb.org/liberationnews/assets/images/website/android-logo-peeking.png" id="207" name="Google Shape;207;p36"/>
          <p:cNvPicPr preferRelativeResize="0"/>
          <p:nvPr/>
        </p:nvPicPr>
        <p:blipFill rotWithShape="1">
          <a:blip r:embed="rId2">
            <a:alphaModFix/>
          </a:blip>
          <a:srcRect b="0" l="0" r="0" t="0"/>
          <a:stretch/>
        </p:blipFill>
        <p:spPr>
          <a:xfrm>
            <a:off x="7996188" y="2933700"/>
            <a:ext cx="1147800" cy="22098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4">
  <p:cSld name="TITLE_AND_BODY_5">
    <p:spTree>
      <p:nvGrpSpPr>
        <p:cNvPr id="208" name="Shape 208"/>
        <p:cNvGrpSpPr/>
        <p:nvPr/>
      </p:nvGrpSpPr>
      <p:grpSpPr>
        <a:xfrm>
          <a:off x="0" y="0"/>
          <a:ext cx="0" cy="0"/>
          <a:chOff x="0" y="0"/>
          <a:chExt cx="0" cy="0"/>
        </a:xfrm>
      </p:grpSpPr>
      <p:sp>
        <p:nvSpPr>
          <p:cNvPr id="209" name="Google Shape;209;p37"/>
          <p:cNvSpPr txBox="1"/>
          <p:nvPr>
            <p:ph type="title"/>
          </p:nvPr>
        </p:nvSpPr>
        <p:spPr>
          <a:xfrm>
            <a:off x="457200" y="205978"/>
            <a:ext cx="8229600" cy="857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37"/>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descr="http://www.pslweb.org/liberationnews/assets/images/website/android-logo-peeking.png" id="211" name="Google Shape;211;p37"/>
          <p:cNvPicPr preferRelativeResize="0"/>
          <p:nvPr/>
        </p:nvPicPr>
        <p:blipFill rotWithShape="1">
          <a:blip r:embed="rId2">
            <a:alphaModFix/>
          </a:blip>
          <a:srcRect b="0" l="0" r="0" t="0"/>
          <a:stretch/>
        </p:blipFill>
        <p:spPr>
          <a:xfrm>
            <a:off x="7996188" y="2933700"/>
            <a:ext cx="1147800" cy="22098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p:cSld name="BLANK_1_5">
    <p:spTree>
      <p:nvGrpSpPr>
        <p:cNvPr id="212" name="Shape 212"/>
        <p:cNvGrpSpPr/>
        <p:nvPr/>
      </p:nvGrpSpPr>
      <p:grpSpPr>
        <a:xfrm>
          <a:off x="0" y="0"/>
          <a:ext cx="0" cy="0"/>
          <a:chOff x="0" y="0"/>
          <a:chExt cx="0" cy="0"/>
        </a:xfrm>
      </p:grpSpPr>
      <p:sp>
        <p:nvSpPr>
          <p:cNvPr id="213" name="Google Shape;213;p38"/>
          <p:cNvSpPr/>
          <p:nvPr/>
        </p:nvSpPr>
        <p:spPr>
          <a:xfrm>
            <a:off x="0" y="-7225"/>
            <a:ext cx="9144000" cy="5143500"/>
          </a:xfrm>
          <a:prstGeom prst="rect">
            <a:avLst/>
          </a:prstGeom>
          <a:solidFill>
            <a:srgbClr val="2931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 showMasterSp="0">
  <p:cSld name="Photo blank_2">
    <p:bg>
      <p:bgPr>
        <a:solidFill>
          <a:srgbClr val="222222"/>
        </a:solidFill>
      </p:bgPr>
    </p:bg>
    <p:spTree>
      <p:nvGrpSpPr>
        <p:cNvPr id="214" name="Shape 214"/>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1">
  <p:cSld name="BLANK_1_1_3">
    <p:spTree>
      <p:nvGrpSpPr>
        <p:cNvPr id="215" name="Shape 215"/>
        <p:cNvGrpSpPr/>
        <p:nvPr/>
      </p:nvGrpSpPr>
      <p:grpSpPr>
        <a:xfrm>
          <a:off x="0" y="0"/>
          <a:ext cx="0" cy="0"/>
          <a:chOff x="0" y="0"/>
          <a:chExt cx="0" cy="0"/>
        </a:xfrm>
      </p:grpSpPr>
      <p:sp>
        <p:nvSpPr>
          <p:cNvPr id="216" name="Google Shape;216;p40"/>
          <p:cNvSpPr/>
          <p:nvPr/>
        </p:nvSpPr>
        <p:spPr>
          <a:xfrm>
            <a:off x="0" y="-7225"/>
            <a:ext cx="91440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 sub-titles" showMasterSp="0">
  <p:cSld name="Sample Dark Slide">
    <p:bg>
      <p:bgPr>
        <a:solidFill>
          <a:srgbClr val="445A65"/>
        </a:solidFill>
      </p:bgPr>
    </p:bg>
    <p:spTree>
      <p:nvGrpSpPr>
        <p:cNvPr id="33" name="Shape 33"/>
        <p:cNvGrpSpPr/>
        <p:nvPr/>
      </p:nvGrpSpPr>
      <p:grpSpPr>
        <a:xfrm>
          <a:off x="0" y="0"/>
          <a:ext cx="0" cy="0"/>
          <a:chOff x="0" y="0"/>
          <a:chExt cx="0" cy="0"/>
        </a:xfrm>
      </p:grpSpPr>
      <p:sp>
        <p:nvSpPr>
          <p:cNvPr id="34" name="Google Shape;34;p5"/>
          <p:cNvSpPr txBox="1"/>
          <p:nvPr>
            <p:ph idx="1" type="body"/>
          </p:nvPr>
        </p:nvSpPr>
        <p:spPr>
          <a:xfrm>
            <a:off x="136800" y="855950"/>
            <a:ext cx="8870400" cy="42087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
        <p:nvSpPr>
          <p:cNvPr id="35" name="Google Shape;35;p5"/>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4">
  <p:cSld name="CUSTOM_1_5">
    <p:spTree>
      <p:nvGrpSpPr>
        <p:cNvPr id="217" name="Shape 217"/>
        <p:cNvGrpSpPr/>
        <p:nvPr/>
      </p:nvGrpSpPr>
      <p:grpSpPr>
        <a:xfrm>
          <a:off x="0" y="0"/>
          <a:ext cx="0" cy="0"/>
          <a:chOff x="0" y="0"/>
          <a:chExt cx="0" cy="0"/>
        </a:xfrm>
      </p:grpSpPr>
      <p:sp>
        <p:nvSpPr>
          <p:cNvPr id="218" name="Google Shape;218;p41"/>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2">
    <p:spTree>
      <p:nvGrpSpPr>
        <p:cNvPr id="219" name="Shape 219"/>
        <p:cNvGrpSpPr/>
        <p:nvPr/>
      </p:nvGrpSpPr>
      <p:grpSpPr>
        <a:xfrm>
          <a:off x="0" y="0"/>
          <a:ext cx="0" cy="0"/>
          <a:chOff x="0" y="0"/>
          <a:chExt cx="0" cy="0"/>
        </a:xfrm>
      </p:grpSpPr>
      <p:sp>
        <p:nvSpPr>
          <p:cNvPr id="220" name="Google Shape;220;p42"/>
          <p:cNvSpPr txBox="1"/>
          <p:nvPr>
            <p:ph type="ctrTitle"/>
          </p:nvPr>
        </p:nvSpPr>
        <p:spPr>
          <a:xfrm>
            <a:off x="685800" y="1583342"/>
            <a:ext cx="7772400" cy="1159800"/>
          </a:xfrm>
          <a:prstGeom prst="rect">
            <a:avLst/>
          </a:prstGeom>
        </p:spPr>
        <p:txBody>
          <a:bodyPr anchorCtr="0" anchor="t" bIns="91425" lIns="91425" spcFirstLastPara="1" rIns="91425" wrap="square" tIns="91425"/>
          <a:lstStyle>
            <a:lvl1pPr lvl="0" rtl="0" algn="ctr">
              <a:spcBef>
                <a:spcPts val="0"/>
              </a:spcBef>
              <a:spcAft>
                <a:spcPts val="0"/>
              </a:spcAft>
              <a:buSzPts val="4800"/>
              <a:buFont typeface="Roboto"/>
              <a:buNone/>
              <a:defRPr sz="4800">
                <a:latin typeface="Roboto"/>
                <a:ea typeface="Roboto"/>
                <a:cs typeface="Roboto"/>
                <a:sym typeface="Roboto"/>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21" name="Google Shape;221;p42"/>
          <p:cNvSpPr txBox="1"/>
          <p:nvPr>
            <p:ph idx="1" type="subTitle"/>
          </p:nvPr>
        </p:nvSpPr>
        <p:spPr>
          <a:xfrm>
            <a:off x="685800" y="2840053"/>
            <a:ext cx="7772400" cy="784800"/>
          </a:xfrm>
          <a:prstGeom prst="rect">
            <a:avLst/>
          </a:prstGeom>
        </p:spPr>
        <p:txBody>
          <a:bodyPr anchorCtr="0" anchor="ctr" bIns="91425" lIns="91425" spcFirstLastPara="1" rIns="91425" wrap="square" tIns="91425"/>
          <a:lstStyle>
            <a:lvl1pPr lvl="0" rtl="0" algn="ctr">
              <a:spcBef>
                <a:spcPts val="0"/>
              </a:spcBef>
              <a:spcAft>
                <a:spcPts val="0"/>
              </a:spcAft>
              <a:buClr>
                <a:schemeClr val="dk2"/>
              </a:buClr>
              <a:buSzPts val="1400"/>
              <a:buFont typeface="Roboto"/>
              <a:buNone/>
              <a:defRPr>
                <a:solidFill>
                  <a:schemeClr val="dk2"/>
                </a:solidFill>
                <a:latin typeface="Roboto"/>
                <a:ea typeface="Roboto"/>
                <a:cs typeface="Roboto"/>
                <a:sym typeface="Roboto"/>
              </a:defRPr>
            </a:lvl1pPr>
            <a:lvl2pPr lvl="1" rtl="0" algn="ctr">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rtl="0" algn="ctr">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rtl="0" algn="ctr">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rtl="0" algn="ctr">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rtl="0" algn="ctr">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rtl="0" algn="ctr">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rtl="0" algn="ctr">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rtl="0" algn="ctr">
              <a:spcBef>
                <a:spcPts val="0"/>
              </a:spcBef>
              <a:spcAft>
                <a:spcPts val="0"/>
              </a:spcAft>
              <a:buClr>
                <a:schemeClr val="dk2"/>
              </a:buClr>
              <a:buSzPts val="3000"/>
              <a:buFont typeface="Roboto"/>
              <a:buNone/>
              <a:defRPr sz="3000">
                <a:solidFill>
                  <a:schemeClr val="dk2"/>
                </a:solidFill>
                <a:latin typeface="Roboto"/>
                <a:ea typeface="Roboto"/>
                <a:cs typeface="Roboto"/>
                <a:sym typeface="Roboto"/>
              </a:defRPr>
            </a:lvl9pPr>
          </a:lstStyle>
          <a:p/>
        </p:txBody>
      </p:sp>
      <p:pic>
        <p:nvPicPr>
          <p:cNvPr descr="http://www.pslweb.org/liberationnews/assets/images/website/android-logo-peeking.png" id="222" name="Google Shape;222;p42"/>
          <p:cNvPicPr preferRelativeResize="0"/>
          <p:nvPr/>
        </p:nvPicPr>
        <p:blipFill rotWithShape="1">
          <a:blip r:embed="rId2">
            <a:alphaModFix/>
          </a:blip>
          <a:srcRect b="0" l="0" r="0" t="0"/>
          <a:stretch/>
        </p:blipFill>
        <p:spPr>
          <a:xfrm>
            <a:off x="7996188" y="2933700"/>
            <a:ext cx="1147800" cy="22098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5">
  <p:cSld name="TITLE_AND_BODY_6">
    <p:spTree>
      <p:nvGrpSpPr>
        <p:cNvPr id="223" name="Shape 223"/>
        <p:cNvGrpSpPr/>
        <p:nvPr/>
      </p:nvGrpSpPr>
      <p:grpSpPr>
        <a:xfrm>
          <a:off x="0" y="0"/>
          <a:ext cx="0" cy="0"/>
          <a:chOff x="0" y="0"/>
          <a:chExt cx="0" cy="0"/>
        </a:xfrm>
      </p:grpSpPr>
      <p:sp>
        <p:nvSpPr>
          <p:cNvPr id="224" name="Google Shape;224;p43"/>
          <p:cNvSpPr txBox="1"/>
          <p:nvPr>
            <p:ph type="title"/>
          </p:nvPr>
        </p:nvSpPr>
        <p:spPr>
          <a:xfrm>
            <a:off x="457200" y="205978"/>
            <a:ext cx="8229600" cy="857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5" name="Google Shape;225;p43"/>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descr="http://www.pslweb.org/liberationnews/assets/images/website/android-logo-peeking.png" id="226" name="Google Shape;226;p43"/>
          <p:cNvPicPr preferRelativeResize="0"/>
          <p:nvPr/>
        </p:nvPicPr>
        <p:blipFill rotWithShape="1">
          <a:blip r:embed="rId2">
            <a:alphaModFix/>
          </a:blip>
          <a:srcRect b="0" l="0" r="0" t="0"/>
          <a:stretch/>
        </p:blipFill>
        <p:spPr>
          <a:xfrm>
            <a:off x="7996188" y="2933700"/>
            <a:ext cx="1147800" cy="2209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7" name="Shape 227"/>
        <p:cNvGrpSpPr/>
        <p:nvPr/>
      </p:nvGrpSpPr>
      <p:grpSpPr>
        <a:xfrm>
          <a:off x="0" y="0"/>
          <a:ext cx="0" cy="0"/>
          <a:chOff x="0" y="0"/>
          <a:chExt cx="0" cy="0"/>
        </a:xfrm>
      </p:grpSpPr>
      <p:sp>
        <p:nvSpPr>
          <p:cNvPr id="228" name="Google Shape;228;p44"/>
          <p:cNvSpPr txBox="1"/>
          <p:nvPr>
            <p:ph type="title"/>
          </p:nvPr>
        </p:nvSpPr>
        <p:spPr>
          <a:xfrm>
            <a:off x="457200" y="205978"/>
            <a:ext cx="8229600" cy="857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http://www.pslweb.org/liberationnews/assets/images/website/android-logo-peeking.png" id="229" name="Google Shape;229;p44"/>
          <p:cNvPicPr preferRelativeResize="0"/>
          <p:nvPr/>
        </p:nvPicPr>
        <p:blipFill rotWithShape="1">
          <a:blip r:embed="rId2">
            <a:alphaModFix/>
          </a:blip>
          <a:srcRect b="0" l="0" r="0" t="0"/>
          <a:stretch/>
        </p:blipFill>
        <p:spPr>
          <a:xfrm>
            <a:off x="7996188" y="2933700"/>
            <a:ext cx="1147800" cy="22098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1 1">
  <p:cSld name="BLANK_1_1_4">
    <p:spTree>
      <p:nvGrpSpPr>
        <p:cNvPr id="230" name="Shape 230"/>
        <p:cNvGrpSpPr/>
        <p:nvPr/>
      </p:nvGrpSpPr>
      <p:grpSpPr>
        <a:xfrm>
          <a:off x="0" y="0"/>
          <a:ext cx="0" cy="0"/>
          <a:chOff x="0" y="0"/>
          <a:chExt cx="0" cy="0"/>
        </a:xfrm>
      </p:grpSpPr>
      <p:sp>
        <p:nvSpPr>
          <p:cNvPr id="231" name="Google Shape;231;p45"/>
          <p:cNvSpPr/>
          <p:nvPr/>
        </p:nvSpPr>
        <p:spPr>
          <a:xfrm>
            <a:off x="0" y="-7225"/>
            <a:ext cx="91440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2">
  <p:cSld name="BLANK_1_6">
    <p:spTree>
      <p:nvGrpSpPr>
        <p:cNvPr id="232" name="Shape 232"/>
        <p:cNvGrpSpPr/>
        <p:nvPr/>
      </p:nvGrpSpPr>
      <p:grpSpPr>
        <a:xfrm>
          <a:off x="0" y="0"/>
          <a:ext cx="0" cy="0"/>
          <a:chOff x="0" y="0"/>
          <a:chExt cx="0" cy="0"/>
        </a:xfrm>
      </p:grpSpPr>
      <p:sp>
        <p:nvSpPr>
          <p:cNvPr id="233" name="Google Shape;233;p46"/>
          <p:cNvSpPr/>
          <p:nvPr/>
        </p:nvSpPr>
        <p:spPr>
          <a:xfrm>
            <a:off x="0" y="-7225"/>
            <a:ext cx="9144000" cy="5143500"/>
          </a:xfrm>
          <a:prstGeom prst="rect">
            <a:avLst/>
          </a:prstGeom>
          <a:solidFill>
            <a:srgbClr val="2931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1" showMasterSp="0">
  <p:cSld name="Photo blank_1_1_1">
    <p:bg>
      <p:bgPr>
        <a:noFill/>
      </p:bgPr>
    </p:bg>
    <p:spTree>
      <p:nvGrpSpPr>
        <p:cNvPr id="234" name="Shape 234"/>
        <p:cNvGrpSpPr/>
        <p:nvPr/>
      </p:nvGrpSpPr>
      <p:grpSpPr>
        <a:xfrm>
          <a:off x="0" y="0"/>
          <a:ext cx="0" cy="0"/>
          <a:chOff x="0" y="0"/>
          <a:chExt cx="0" cy="0"/>
        </a:xfrm>
      </p:grpSpPr>
      <p:sp>
        <p:nvSpPr>
          <p:cNvPr id="235" name="Google Shape;235;p47"/>
          <p:cNvSpPr/>
          <p:nvPr/>
        </p:nvSpPr>
        <p:spPr>
          <a:xfrm>
            <a:off x="0" y="0"/>
            <a:ext cx="3751500" cy="5143500"/>
          </a:xfrm>
          <a:prstGeom prst="rect">
            <a:avLst/>
          </a:prstGeom>
          <a:solidFill>
            <a:srgbClr val="FFFFFF">
              <a:alpha val="7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7"/>
          <p:cNvSpPr txBox="1"/>
          <p:nvPr>
            <p:ph idx="1" type="body"/>
          </p:nvPr>
        </p:nvSpPr>
        <p:spPr>
          <a:xfrm>
            <a:off x="129800" y="183875"/>
            <a:ext cx="8856900" cy="48369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Font typeface="Inconsolata"/>
              <a:buChar char="●"/>
              <a:defRPr>
                <a:latin typeface="Inconsolata"/>
                <a:ea typeface="Inconsolata"/>
                <a:cs typeface="Inconsolata"/>
                <a:sym typeface="Inconsolata"/>
              </a:defRPr>
            </a:lvl1pPr>
            <a:lvl2pPr indent="-342900" lvl="1" marL="914400" rtl="0">
              <a:spcBef>
                <a:spcPts val="1600"/>
              </a:spcBef>
              <a:spcAft>
                <a:spcPts val="0"/>
              </a:spcAft>
              <a:buClr>
                <a:srgbClr val="727272"/>
              </a:buClr>
              <a:buSzPts val="1800"/>
              <a:buFont typeface="Inconsolata"/>
              <a:buChar char="○"/>
              <a:defRPr>
                <a:solidFill>
                  <a:srgbClr val="727272"/>
                </a:solidFill>
                <a:latin typeface="Inconsolata"/>
                <a:ea typeface="Inconsolata"/>
                <a:cs typeface="Inconsolata"/>
                <a:sym typeface="Inconsolata"/>
              </a:defRPr>
            </a:lvl2pPr>
            <a:lvl3pPr indent="-317500" lvl="2" marL="1371600" rtl="0">
              <a:spcBef>
                <a:spcPts val="1600"/>
              </a:spcBef>
              <a:spcAft>
                <a:spcPts val="0"/>
              </a:spcAft>
              <a:buClr>
                <a:srgbClr val="B6B6B6"/>
              </a:buClr>
              <a:buSzPts val="1400"/>
              <a:buFont typeface="Inconsolata"/>
              <a:buChar char="■"/>
              <a:defRPr>
                <a:solidFill>
                  <a:srgbClr val="B6B6B6"/>
                </a:solidFill>
                <a:latin typeface="Inconsolata"/>
                <a:ea typeface="Inconsolata"/>
                <a:cs typeface="Inconsolata"/>
                <a:sym typeface="Inconsolata"/>
              </a:defRPr>
            </a:lvl3pPr>
            <a:lvl4pPr indent="-317500" lvl="3" marL="1828800" rtl="0">
              <a:spcBef>
                <a:spcPts val="1600"/>
              </a:spcBef>
              <a:spcAft>
                <a:spcPts val="0"/>
              </a:spcAft>
              <a:buSzPts val="1400"/>
              <a:buFont typeface="Inconsolata"/>
              <a:buChar char="●"/>
              <a:defRPr>
                <a:latin typeface="Inconsolata"/>
                <a:ea typeface="Inconsolata"/>
                <a:cs typeface="Inconsolata"/>
                <a:sym typeface="Inconsolata"/>
              </a:defRPr>
            </a:lvl4pPr>
            <a:lvl5pPr indent="-317500" lvl="4" marL="2286000" rtl="0">
              <a:spcBef>
                <a:spcPts val="1600"/>
              </a:spcBef>
              <a:spcAft>
                <a:spcPts val="0"/>
              </a:spcAft>
              <a:buSzPts val="1400"/>
              <a:buFont typeface="Inconsolata"/>
              <a:buChar char="○"/>
              <a:defRPr>
                <a:latin typeface="Inconsolata"/>
                <a:ea typeface="Inconsolata"/>
                <a:cs typeface="Inconsolata"/>
                <a:sym typeface="Inconsolata"/>
              </a:defRPr>
            </a:lvl5pPr>
            <a:lvl6pPr indent="-317500" lvl="5" marL="2743200" rtl="0">
              <a:spcBef>
                <a:spcPts val="1600"/>
              </a:spcBef>
              <a:spcAft>
                <a:spcPts val="0"/>
              </a:spcAft>
              <a:buSzPts val="1400"/>
              <a:buFont typeface="Inconsolata"/>
              <a:buChar char="■"/>
              <a:defRPr>
                <a:latin typeface="Inconsolata"/>
                <a:ea typeface="Inconsolata"/>
                <a:cs typeface="Inconsolata"/>
                <a:sym typeface="Inconsolata"/>
              </a:defRPr>
            </a:lvl6pPr>
            <a:lvl7pPr indent="-317500" lvl="6" marL="3200400" rtl="0">
              <a:spcBef>
                <a:spcPts val="1600"/>
              </a:spcBef>
              <a:spcAft>
                <a:spcPts val="0"/>
              </a:spcAft>
              <a:buSzPts val="1400"/>
              <a:buFont typeface="Inconsolata"/>
              <a:buChar char="●"/>
              <a:defRPr>
                <a:latin typeface="Inconsolata"/>
                <a:ea typeface="Inconsolata"/>
                <a:cs typeface="Inconsolata"/>
                <a:sym typeface="Inconsolata"/>
              </a:defRPr>
            </a:lvl7pPr>
            <a:lvl8pPr indent="-317500" lvl="7" marL="3657600" rtl="0">
              <a:spcBef>
                <a:spcPts val="1600"/>
              </a:spcBef>
              <a:spcAft>
                <a:spcPts val="0"/>
              </a:spcAft>
              <a:buSzPts val="1400"/>
              <a:buFont typeface="Inconsolata"/>
              <a:buChar char="○"/>
              <a:defRPr>
                <a:latin typeface="Inconsolata"/>
                <a:ea typeface="Inconsolata"/>
                <a:cs typeface="Inconsolata"/>
                <a:sym typeface="Inconsolata"/>
              </a:defRPr>
            </a:lvl8pPr>
            <a:lvl9pPr indent="-317500" lvl="8" marL="4114800" rtl="0">
              <a:spcBef>
                <a:spcPts val="1600"/>
              </a:spcBef>
              <a:spcAft>
                <a:spcPts val="1600"/>
              </a:spcAft>
              <a:buSzPts val="1400"/>
              <a:buFont typeface="Inconsolata"/>
              <a:buChar char="■"/>
              <a:defRPr>
                <a:latin typeface="Inconsolata"/>
                <a:ea typeface="Inconsolata"/>
                <a:cs typeface="Inconsolata"/>
                <a:sym typeface="Inconsolat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p:cSld name="TITLE_3">
    <p:spTree>
      <p:nvGrpSpPr>
        <p:cNvPr id="237" name="Shape 237"/>
        <p:cNvGrpSpPr/>
        <p:nvPr/>
      </p:nvGrpSpPr>
      <p:grpSpPr>
        <a:xfrm>
          <a:off x="0" y="0"/>
          <a:ext cx="0" cy="0"/>
          <a:chOff x="0" y="0"/>
          <a:chExt cx="0" cy="0"/>
        </a:xfrm>
      </p:grpSpPr>
      <p:sp>
        <p:nvSpPr>
          <p:cNvPr id="238" name="Google Shape;238;p48"/>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9" name="Google Shape;239;p48"/>
          <p:cNvSpPr txBox="1"/>
          <p:nvPr>
            <p:ph idx="1" type="subTitle"/>
          </p:nvPr>
        </p:nvSpPr>
        <p:spPr>
          <a:xfrm>
            <a:off x="311700" y="2834125"/>
            <a:ext cx="8520600" cy="792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0" name="Google Shape;24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ogo" type="title">
  <p:cSld name="TITLE">
    <p:spTree>
      <p:nvGrpSpPr>
        <p:cNvPr id="249" name="Shape 249"/>
        <p:cNvGrpSpPr/>
        <p:nvPr/>
      </p:nvGrpSpPr>
      <p:grpSpPr>
        <a:xfrm>
          <a:off x="0" y="0"/>
          <a:ext cx="0" cy="0"/>
          <a:chOff x="0" y="0"/>
          <a:chExt cx="0" cy="0"/>
        </a:xfrm>
      </p:grpSpPr>
      <p:sp>
        <p:nvSpPr>
          <p:cNvPr id="250" name="Google Shape;250;p50"/>
          <p:cNvSpPr txBox="1"/>
          <p:nvPr>
            <p:ph idx="1" type="subTitle"/>
          </p:nvPr>
        </p:nvSpPr>
        <p:spPr>
          <a:xfrm>
            <a:off x="311700" y="2933175"/>
            <a:ext cx="8520600" cy="693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1" name="Google Shape;251;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50"/>
          <p:cNvSpPr/>
          <p:nvPr/>
        </p:nvSpPr>
        <p:spPr>
          <a:xfrm>
            <a:off x="0" y="0"/>
            <a:ext cx="9144000" cy="2834100"/>
          </a:xfrm>
          <a:prstGeom prst="rect">
            <a:avLst/>
          </a:prstGeom>
          <a:solidFill>
            <a:srgbClr val="03A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50"/>
          <p:cNvPicPr preferRelativeResize="0"/>
          <p:nvPr/>
        </p:nvPicPr>
        <p:blipFill>
          <a:blip r:embed="rId2">
            <a:alphaModFix/>
          </a:blip>
          <a:stretch>
            <a:fillRect/>
          </a:stretch>
        </p:blipFill>
        <p:spPr>
          <a:xfrm>
            <a:off x="0" y="2782308"/>
            <a:ext cx="9143999" cy="118100"/>
          </a:xfrm>
          <a:prstGeom prst="rect">
            <a:avLst/>
          </a:prstGeom>
          <a:noFill/>
          <a:ln>
            <a:noFill/>
          </a:ln>
        </p:spPr>
      </p:pic>
      <p:sp>
        <p:nvSpPr>
          <p:cNvPr id="254" name="Google Shape;254;p50"/>
          <p:cNvSpPr txBox="1"/>
          <p:nvPr>
            <p:ph type="ctrTitle"/>
          </p:nvPr>
        </p:nvSpPr>
        <p:spPr>
          <a:xfrm>
            <a:off x="311800" y="1057425"/>
            <a:ext cx="8520600" cy="1739700"/>
          </a:xfrm>
          <a:prstGeom prst="rect">
            <a:avLst/>
          </a:prstGeom>
        </p:spPr>
        <p:txBody>
          <a:bodyPr anchorCtr="0" anchor="ctr"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5" name="Google Shape;255;p50"/>
          <p:cNvSpPr/>
          <p:nvPr/>
        </p:nvSpPr>
        <p:spPr>
          <a:xfrm>
            <a:off x="7808725" y="2572150"/>
            <a:ext cx="552900" cy="5529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latin typeface="Roboto"/>
              <a:ea typeface="Roboto"/>
              <a:cs typeface="Roboto"/>
              <a:sym typeface="Roboto"/>
            </a:endParaRPr>
          </a:p>
        </p:txBody>
      </p:sp>
      <p:sp>
        <p:nvSpPr>
          <p:cNvPr id="256" name="Google Shape;256;p50"/>
          <p:cNvSpPr txBox="1"/>
          <p:nvPr>
            <p:ph idx="2" type="title"/>
          </p:nvPr>
        </p:nvSpPr>
        <p:spPr>
          <a:xfrm>
            <a:off x="7872725" y="2623600"/>
            <a:ext cx="447300" cy="462900"/>
          </a:xfrm>
          <a:prstGeom prst="rect">
            <a:avLst/>
          </a:prstGeom>
        </p:spPr>
        <p:txBody>
          <a:bodyPr anchorCtr="0" anchor="ctr" bIns="91425" lIns="91425" spcFirstLastPara="1" rIns="91425" wrap="square" tIns="91425"/>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 name="Google Shape;257;p50"/>
          <p:cNvSpPr/>
          <p:nvPr/>
        </p:nvSpPr>
        <p:spPr>
          <a:xfrm>
            <a:off x="0" y="0"/>
            <a:ext cx="9144000" cy="141600"/>
          </a:xfrm>
          <a:prstGeom prst="rect">
            <a:avLst/>
          </a:prstGeom>
          <a:solidFill>
            <a:srgbClr val="0288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50"/>
          <p:cNvPicPr preferRelativeResize="0"/>
          <p:nvPr/>
        </p:nvPicPr>
        <p:blipFill>
          <a:blip r:embed="rId3">
            <a:alphaModFix/>
          </a:blip>
          <a:stretch>
            <a:fillRect/>
          </a:stretch>
        </p:blipFill>
        <p:spPr>
          <a:xfrm>
            <a:off x="-497225" y="-352575"/>
            <a:ext cx="2834099" cy="283409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2">
    <p:bg>
      <p:bgPr>
        <a:noFill/>
      </p:bgPr>
    </p:bg>
    <p:spTree>
      <p:nvGrpSpPr>
        <p:cNvPr id="259" name="Shape 259"/>
        <p:cNvGrpSpPr/>
        <p:nvPr/>
      </p:nvGrpSpPr>
      <p:grpSpPr>
        <a:xfrm>
          <a:off x="0" y="0"/>
          <a:ext cx="0" cy="0"/>
          <a:chOff x="0" y="0"/>
          <a:chExt cx="0" cy="0"/>
        </a:xfrm>
      </p:grpSpPr>
      <p:sp>
        <p:nvSpPr>
          <p:cNvPr id="260" name="Google Shape;260;p51"/>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 name="Google Shape;261;p51"/>
          <p:cNvSpPr txBox="1"/>
          <p:nvPr>
            <p:ph idx="1" type="body"/>
          </p:nvPr>
        </p:nvSpPr>
        <p:spPr>
          <a:xfrm>
            <a:off x="311700" y="1221300"/>
            <a:ext cx="8520600" cy="33477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2" name="Google Shape;26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showMasterSp="0">
  <p:cSld name="Photo blank">
    <p:bg>
      <p:bgPr>
        <a:solidFill>
          <a:srgbClr val="222222"/>
        </a:solidFill>
      </p:bgPr>
    </p:bg>
    <p:spTree>
      <p:nvGrpSpPr>
        <p:cNvPr id="36" name="Shape 36"/>
        <p:cNvGrpSpPr/>
        <p:nvPr/>
      </p:nvGrpSpPr>
      <p:grpSpPr>
        <a:xfrm>
          <a:off x="0" y="0"/>
          <a:ext cx="0" cy="0"/>
          <a:chOff x="0" y="0"/>
          <a:chExt cx="0" cy="0"/>
        </a:xfrm>
      </p:grpSpPr>
      <p:sp>
        <p:nvSpPr>
          <p:cNvPr id="37" name="Google Shape;37;p6"/>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6"/>
          <p:cNvSpPr txBox="1"/>
          <p:nvPr>
            <p:ph idx="1" type="body"/>
          </p:nvPr>
        </p:nvSpPr>
        <p:spPr>
          <a:xfrm>
            <a:off x="136800" y="876825"/>
            <a:ext cx="8870400" cy="41877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 sub-titles" showMasterSp="0">
  <p:cSld name="Sample Dark Slide">
    <p:bg>
      <p:bgPr>
        <a:solidFill>
          <a:srgbClr val="445A65"/>
        </a:solidFill>
      </p:bgPr>
    </p:bg>
    <p:spTree>
      <p:nvGrpSpPr>
        <p:cNvPr id="263" name="Shape 263"/>
        <p:cNvGrpSpPr/>
        <p:nvPr/>
      </p:nvGrpSpPr>
      <p:grpSpPr>
        <a:xfrm>
          <a:off x="0" y="0"/>
          <a:ext cx="0" cy="0"/>
          <a:chOff x="0" y="0"/>
          <a:chExt cx="0" cy="0"/>
        </a:xfrm>
      </p:grpSpPr>
      <p:sp>
        <p:nvSpPr>
          <p:cNvPr id="264" name="Google Shape;264;p52"/>
          <p:cNvSpPr txBox="1"/>
          <p:nvPr>
            <p:ph idx="1" type="body"/>
          </p:nvPr>
        </p:nvSpPr>
        <p:spPr>
          <a:xfrm>
            <a:off x="136800" y="855950"/>
            <a:ext cx="8870400" cy="42087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
        <p:nvSpPr>
          <p:cNvPr id="265" name="Google Shape;265;p52"/>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showMasterSp="0">
  <p:cSld name="Photo blank">
    <p:bg>
      <p:bgPr>
        <a:solidFill>
          <a:srgbClr val="222222"/>
        </a:solidFill>
      </p:bgPr>
    </p:bg>
    <p:spTree>
      <p:nvGrpSpPr>
        <p:cNvPr id="266" name="Shape 266"/>
        <p:cNvGrpSpPr/>
        <p:nvPr/>
      </p:nvGrpSpPr>
      <p:grpSpPr>
        <a:xfrm>
          <a:off x="0" y="0"/>
          <a:ext cx="0" cy="0"/>
          <a:chOff x="0" y="0"/>
          <a:chExt cx="0" cy="0"/>
        </a:xfrm>
      </p:grpSpPr>
      <p:sp>
        <p:nvSpPr>
          <p:cNvPr id="267" name="Google Shape;267;p53"/>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53"/>
          <p:cNvSpPr txBox="1"/>
          <p:nvPr>
            <p:ph idx="1" type="body"/>
          </p:nvPr>
        </p:nvSpPr>
        <p:spPr>
          <a:xfrm>
            <a:off x="136800" y="876825"/>
            <a:ext cx="8870400" cy="41877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itle" showMasterSp="0">
  <p:cSld name="Photo blank_2">
    <p:bg>
      <p:bgPr>
        <a:solidFill>
          <a:srgbClr val="03A9F4"/>
        </a:solidFill>
      </p:bgPr>
    </p:bg>
    <p:spTree>
      <p:nvGrpSpPr>
        <p:cNvPr id="269" name="Shape 269"/>
        <p:cNvGrpSpPr/>
        <p:nvPr/>
      </p:nvGrpSpPr>
      <p:grpSpPr>
        <a:xfrm>
          <a:off x="0" y="0"/>
          <a:ext cx="0" cy="0"/>
          <a:chOff x="0" y="0"/>
          <a:chExt cx="0" cy="0"/>
        </a:xfrm>
      </p:grpSpPr>
      <p:sp>
        <p:nvSpPr>
          <p:cNvPr id="270" name="Google Shape;270;p54"/>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itle 1" showMasterSp="0">
  <p:cSld name="Photo blank_2_1">
    <p:bg>
      <p:bgPr>
        <a:solidFill>
          <a:srgbClr val="03A9F4"/>
        </a:solidFill>
      </p:bgPr>
    </p:bg>
    <p:spTree>
      <p:nvGrpSpPr>
        <p:cNvPr id="271" name="Shape 271"/>
        <p:cNvGrpSpPr/>
        <p:nvPr/>
      </p:nvGrpSpPr>
      <p:grpSpPr>
        <a:xfrm>
          <a:off x="0" y="0"/>
          <a:ext cx="0" cy="0"/>
          <a:chOff x="0" y="0"/>
          <a:chExt cx="0" cy="0"/>
        </a:xfrm>
      </p:grpSpPr>
      <p:sp>
        <p:nvSpPr>
          <p:cNvPr id="272" name="Google Shape;272;p55"/>
          <p:cNvSpPr txBox="1"/>
          <p:nvPr>
            <p:ph type="title"/>
          </p:nvPr>
        </p:nvSpPr>
        <p:spPr>
          <a:xfrm>
            <a:off x="311700" y="292625"/>
            <a:ext cx="8520600" cy="88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Photo blank_1">
    <p:bg>
      <p:bgPr>
        <a:noFill/>
      </p:bgPr>
    </p:bg>
    <p:spTree>
      <p:nvGrpSpPr>
        <p:cNvPr id="273" name="Shape 273"/>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showMasterSp="0">
  <p:cSld name="Photo blank_1_1">
    <p:bg>
      <p:bgPr>
        <a:noFill/>
      </p:bgPr>
    </p:bg>
    <p:spTree>
      <p:nvGrpSpPr>
        <p:cNvPr id="274" name="Shape 274"/>
        <p:cNvGrpSpPr/>
        <p:nvPr/>
      </p:nvGrpSpPr>
      <p:grpSpPr>
        <a:xfrm>
          <a:off x="0" y="0"/>
          <a:ext cx="0" cy="0"/>
          <a:chOff x="0" y="0"/>
          <a:chExt cx="0" cy="0"/>
        </a:xfrm>
      </p:grpSpPr>
      <p:sp>
        <p:nvSpPr>
          <p:cNvPr id="275" name="Google Shape;275;p57"/>
          <p:cNvSpPr/>
          <p:nvPr/>
        </p:nvSpPr>
        <p:spPr>
          <a:xfrm>
            <a:off x="0" y="0"/>
            <a:ext cx="3751500" cy="5143500"/>
          </a:xfrm>
          <a:prstGeom prst="rect">
            <a:avLst/>
          </a:prstGeom>
          <a:solidFill>
            <a:srgbClr val="FFFFFF">
              <a:alpha val="7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7"/>
          <p:cNvSpPr txBox="1"/>
          <p:nvPr>
            <p:ph type="title"/>
          </p:nvPr>
        </p:nvSpPr>
        <p:spPr>
          <a:xfrm>
            <a:off x="232874" y="219975"/>
            <a:ext cx="3399000" cy="915000"/>
          </a:xfrm>
          <a:prstGeom prst="rect">
            <a:avLst/>
          </a:prstGeom>
          <a:noFill/>
        </p:spPr>
        <p:txBody>
          <a:bodyPr anchorCtr="0" anchor="b" bIns="91425" lIns="91425" spcFirstLastPara="1" rIns="91425" wrap="square" tIns="91425"/>
          <a:lstStyle>
            <a:lvl1pPr lvl="0" rtl="0" algn="l">
              <a:lnSpc>
                <a:spcPct val="100000"/>
              </a:lnSpc>
              <a:spcBef>
                <a:spcPts val="0"/>
              </a:spcBef>
              <a:spcAft>
                <a:spcPts val="0"/>
              </a:spcAft>
              <a:buClr>
                <a:srgbClr val="000000"/>
              </a:buClr>
              <a:buSzPts val="3000"/>
              <a:buNone/>
              <a:defRPr b="1">
                <a:solidFill>
                  <a:srgbClr val="000000"/>
                </a:solidFill>
              </a:defRPr>
            </a:lvl1pPr>
            <a:lvl2pPr lvl="1" rtl="0" algn="l">
              <a:lnSpc>
                <a:spcPct val="100000"/>
              </a:lnSpc>
              <a:spcBef>
                <a:spcPts val="0"/>
              </a:spcBef>
              <a:spcAft>
                <a:spcPts val="0"/>
              </a:spcAft>
              <a:buClr>
                <a:srgbClr val="000000"/>
              </a:buClr>
              <a:buSzPts val="2100"/>
              <a:buNone/>
              <a:defRPr b="1" sz="2100">
                <a:solidFill>
                  <a:srgbClr val="000000"/>
                </a:solidFill>
              </a:defRPr>
            </a:lvl2pPr>
            <a:lvl3pPr lvl="2" rtl="0" algn="l">
              <a:lnSpc>
                <a:spcPct val="100000"/>
              </a:lnSpc>
              <a:spcBef>
                <a:spcPts val="0"/>
              </a:spcBef>
              <a:spcAft>
                <a:spcPts val="0"/>
              </a:spcAft>
              <a:buClr>
                <a:srgbClr val="000000"/>
              </a:buClr>
              <a:buSzPts val="2100"/>
              <a:buNone/>
              <a:defRPr b="1" sz="2100">
                <a:solidFill>
                  <a:srgbClr val="000000"/>
                </a:solidFill>
              </a:defRPr>
            </a:lvl3pPr>
            <a:lvl4pPr lvl="3" rtl="0" algn="l">
              <a:lnSpc>
                <a:spcPct val="100000"/>
              </a:lnSpc>
              <a:spcBef>
                <a:spcPts val="0"/>
              </a:spcBef>
              <a:spcAft>
                <a:spcPts val="0"/>
              </a:spcAft>
              <a:buClr>
                <a:srgbClr val="000000"/>
              </a:buClr>
              <a:buSzPts val="2100"/>
              <a:buNone/>
              <a:defRPr b="1" sz="2100">
                <a:solidFill>
                  <a:srgbClr val="000000"/>
                </a:solidFill>
              </a:defRPr>
            </a:lvl4pPr>
            <a:lvl5pPr lvl="4" rtl="0" algn="l">
              <a:lnSpc>
                <a:spcPct val="100000"/>
              </a:lnSpc>
              <a:spcBef>
                <a:spcPts val="0"/>
              </a:spcBef>
              <a:spcAft>
                <a:spcPts val="0"/>
              </a:spcAft>
              <a:buClr>
                <a:srgbClr val="000000"/>
              </a:buClr>
              <a:buSzPts val="2100"/>
              <a:buNone/>
              <a:defRPr b="1" sz="2100">
                <a:solidFill>
                  <a:srgbClr val="000000"/>
                </a:solidFill>
              </a:defRPr>
            </a:lvl5pPr>
            <a:lvl6pPr lvl="5" rtl="0" algn="l">
              <a:lnSpc>
                <a:spcPct val="100000"/>
              </a:lnSpc>
              <a:spcBef>
                <a:spcPts val="0"/>
              </a:spcBef>
              <a:spcAft>
                <a:spcPts val="0"/>
              </a:spcAft>
              <a:buClr>
                <a:srgbClr val="000000"/>
              </a:buClr>
              <a:buSzPts val="2100"/>
              <a:buNone/>
              <a:defRPr b="1" sz="2100">
                <a:solidFill>
                  <a:srgbClr val="000000"/>
                </a:solidFill>
              </a:defRPr>
            </a:lvl6pPr>
            <a:lvl7pPr lvl="6" rtl="0" algn="l">
              <a:lnSpc>
                <a:spcPct val="100000"/>
              </a:lnSpc>
              <a:spcBef>
                <a:spcPts val="0"/>
              </a:spcBef>
              <a:spcAft>
                <a:spcPts val="0"/>
              </a:spcAft>
              <a:buClr>
                <a:srgbClr val="000000"/>
              </a:buClr>
              <a:buSzPts val="2100"/>
              <a:buNone/>
              <a:defRPr b="1" sz="2100">
                <a:solidFill>
                  <a:srgbClr val="000000"/>
                </a:solidFill>
              </a:defRPr>
            </a:lvl7pPr>
            <a:lvl8pPr lvl="7" rtl="0" algn="l">
              <a:lnSpc>
                <a:spcPct val="100000"/>
              </a:lnSpc>
              <a:spcBef>
                <a:spcPts val="0"/>
              </a:spcBef>
              <a:spcAft>
                <a:spcPts val="0"/>
              </a:spcAft>
              <a:buClr>
                <a:srgbClr val="000000"/>
              </a:buClr>
              <a:buSzPts val="2100"/>
              <a:buNone/>
              <a:defRPr b="1" sz="2100">
                <a:solidFill>
                  <a:srgbClr val="000000"/>
                </a:solidFill>
              </a:defRPr>
            </a:lvl8pPr>
            <a:lvl9pPr lvl="8" rtl="0" algn="l">
              <a:lnSpc>
                <a:spcPct val="100000"/>
              </a:lnSpc>
              <a:spcBef>
                <a:spcPts val="0"/>
              </a:spcBef>
              <a:spcAft>
                <a:spcPts val="0"/>
              </a:spcAft>
              <a:buClr>
                <a:srgbClr val="000000"/>
              </a:buClr>
              <a:buSzPts val="2100"/>
              <a:buNone/>
              <a:defRPr b="1" sz="2100">
                <a:solidFill>
                  <a:srgbClr val="000000"/>
                </a:solidFill>
              </a:defRPr>
            </a:lvl9pPr>
          </a:lstStyle>
          <a:p/>
        </p:txBody>
      </p:sp>
      <p:sp>
        <p:nvSpPr>
          <p:cNvPr id="277" name="Google Shape;277;p57"/>
          <p:cNvSpPr txBox="1"/>
          <p:nvPr>
            <p:ph idx="1" type="body"/>
          </p:nvPr>
        </p:nvSpPr>
        <p:spPr>
          <a:xfrm>
            <a:off x="311700" y="1206650"/>
            <a:ext cx="3320100" cy="33621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p:cSld name="CUSTOM_1_2_2">
    <p:spTree>
      <p:nvGrpSpPr>
        <p:cNvPr id="278" name="Shape 278"/>
        <p:cNvGrpSpPr/>
        <p:nvPr/>
      </p:nvGrpSpPr>
      <p:grpSpPr>
        <a:xfrm>
          <a:off x="0" y="0"/>
          <a:ext cx="0" cy="0"/>
          <a:chOff x="0" y="0"/>
          <a:chExt cx="0" cy="0"/>
        </a:xfrm>
      </p:grpSpPr>
      <p:sp>
        <p:nvSpPr>
          <p:cNvPr id="279" name="Google Shape;279;p58"/>
          <p:cNvSpPr/>
          <p:nvPr/>
        </p:nvSpPr>
        <p:spPr>
          <a:xfrm>
            <a:off x="0" y="0"/>
            <a:ext cx="9144000" cy="5143500"/>
          </a:xfrm>
          <a:prstGeom prst="rect">
            <a:avLst/>
          </a:prstGeom>
          <a:solidFill>
            <a:srgbClr val="FF9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8"/>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212121"/>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1">
  <p:cSld name="CUSTOM_1_2_2_1">
    <p:spTree>
      <p:nvGrpSpPr>
        <p:cNvPr id="281" name="Shape 281"/>
        <p:cNvGrpSpPr/>
        <p:nvPr/>
      </p:nvGrpSpPr>
      <p:grpSpPr>
        <a:xfrm>
          <a:off x="0" y="0"/>
          <a:ext cx="0" cy="0"/>
          <a:chOff x="0" y="0"/>
          <a:chExt cx="0" cy="0"/>
        </a:xfrm>
      </p:grpSpPr>
      <p:sp>
        <p:nvSpPr>
          <p:cNvPr id="282" name="Google Shape;282;p59"/>
          <p:cNvSpPr/>
          <p:nvPr/>
        </p:nvSpPr>
        <p:spPr>
          <a:xfrm>
            <a:off x="0" y="0"/>
            <a:ext cx="9144000" cy="5143500"/>
          </a:xfrm>
          <a:prstGeom prst="rect">
            <a:avLst/>
          </a:prstGeom>
          <a:solidFill>
            <a:srgbClr val="4CAF5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9"/>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1 1">
  <p:cSld name="CUSTOM_1_2_2_1_1">
    <p:spTree>
      <p:nvGrpSpPr>
        <p:cNvPr id="284" name="Shape 284"/>
        <p:cNvGrpSpPr/>
        <p:nvPr/>
      </p:nvGrpSpPr>
      <p:grpSpPr>
        <a:xfrm>
          <a:off x="0" y="0"/>
          <a:ext cx="0" cy="0"/>
          <a:chOff x="0" y="0"/>
          <a:chExt cx="0" cy="0"/>
        </a:xfrm>
      </p:grpSpPr>
      <p:sp>
        <p:nvSpPr>
          <p:cNvPr id="285" name="Google Shape;285;p60"/>
          <p:cNvSpPr/>
          <p:nvPr/>
        </p:nvSpPr>
        <p:spPr>
          <a:xfrm>
            <a:off x="0" y="0"/>
            <a:ext cx="9144000" cy="5143500"/>
          </a:xfrm>
          <a:prstGeom prst="rect">
            <a:avLst/>
          </a:prstGeom>
          <a:solidFill>
            <a:srgbClr val="FF57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0"/>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1 1 1">
  <p:cSld name="CUSTOM_1_2_2_1_1_1">
    <p:spTree>
      <p:nvGrpSpPr>
        <p:cNvPr id="287" name="Shape 287"/>
        <p:cNvGrpSpPr/>
        <p:nvPr/>
      </p:nvGrpSpPr>
      <p:grpSpPr>
        <a:xfrm>
          <a:off x="0" y="0"/>
          <a:ext cx="0" cy="0"/>
          <a:chOff x="0" y="0"/>
          <a:chExt cx="0" cy="0"/>
        </a:xfrm>
      </p:grpSpPr>
      <p:sp>
        <p:nvSpPr>
          <p:cNvPr id="288" name="Google Shape;288;p61"/>
          <p:cNvSpPr/>
          <p:nvPr/>
        </p:nvSpPr>
        <p:spPr>
          <a:xfrm>
            <a:off x="0" y="0"/>
            <a:ext cx="9144000" cy="5143500"/>
          </a:xfrm>
          <a:prstGeom prst="rect">
            <a:avLst/>
          </a:prstGeom>
          <a:solidFill>
            <a:srgbClr val="0096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1"/>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oogle Design Dark - Title">
  <p:cSld name="BLANK_1">
    <p:spTree>
      <p:nvGrpSpPr>
        <p:cNvPr id="39" name="Shape 39"/>
        <p:cNvGrpSpPr/>
        <p:nvPr/>
      </p:nvGrpSpPr>
      <p:grpSpPr>
        <a:xfrm>
          <a:off x="0" y="0"/>
          <a:ext cx="0" cy="0"/>
          <a:chOff x="0" y="0"/>
          <a:chExt cx="0" cy="0"/>
        </a:xfrm>
      </p:grpSpPr>
      <p:sp>
        <p:nvSpPr>
          <p:cNvPr id="40" name="Google Shape;40;p7"/>
          <p:cNvSpPr/>
          <p:nvPr/>
        </p:nvSpPr>
        <p:spPr>
          <a:xfrm>
            <a:off x="-13200" y="-26450"/>
            <a:ext cx="9198300" cy="5197500"/>
          </a:xfrm>
          <a:prstGeom prst="rect">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 name="Google Shape;42;p7"/>
          <p:cNvSpPr txBox="1"/>
          <p:nvPr/>
        </p:nvSpPr>
        <p:spPr>
          <a:xfrm>
            <a:off x="136800" y="1007350"/>
            <a:ext cx="8870400" cy="40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93C763"/>
              </a:solidFill>
              <a:latin typeface="Inconsolata"/>
              <a:ea typeface="Inconsolata"/>
              <a:cs typeface="Inconsolata"/>
              <a:sym typeface="Inconsolata"/>
            </a:endParaRPr>
          </a:p>
        </p:txBody>
      </p:sp>
      <p:sp>
        <p:nvSpPr>
          <p:cNvPr id="43" name="Google Shape;43;p7"/>
          <p:cNvSpPr txBox="1"/>
          <p:nvPr>
            <p:ph idx="1" type="body"/>
          </p:nvPr>
        </p:nvSpPr>
        <p:spPr>
          <a:xfrm>
            <a:off x="136800" y="845500"/>
            <a:ext cx="8870400" cy="42189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1 1 1 1">
  <p:cSld name="CUSTOM_1_2_2_1_1_1_1">
    <p:spTree>
      <p:nvGrpSpPr>
        <p:cNvPr id="290" name="Shape 290"/>
        <p:cNvGrpSpPr/>
        <p:nvPr/>
      </p:nvGrpSpPr>
      <p:grpSpPr>
        <a:xfrm>
          <a:off x="0" y="0"/>
          <a:ext cx="0" cy="0"/>
          <a:chOff x="0" y="0"/>
          <a:chExt cx="0" cy="0"/>
        </a:xfrm>
      </p:grpSpPr>
      <p:sp>
        <p:nvSpPr>
          <p:cNvPr id="291" name="Google Shape;291;p62"/>
          <p:cNvSpPr/>
          <p:nvPr/>
        </p:nvSpPr>
        <p:spPr>
          <a:xfrm>
            <a:off x="0" y="0"/>
            <a:ext cx="9144000" cy="5143500"/>
          </a:xfrm>
          <a:prstGeom prst="rect">
            <a:avLst/>
          </a:prstGeom>
          <a:solidFill>
            <a:srgbClr val="E91E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2"/>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am">
  <p:cSld name="CUSTOM_1_1_2">
    <p:spTree>
      <p:nvGrpSpPr>
        <p:cNvPr id="293" name="Shape 293"/>
        <p:cNvGrpSpPr/>
        <p:nvPr/>
      </p:nvGrpSpPr>
      <p:grpSpPr>
        <a:xfrm>
          <a:off x="0" y="0"/>
          <a:ext cx="0" cy="0"/>
          <a:chOff x="0" y="0"/>
          <a:chExt cx="0" cy="0"/>
        </a:xfrm>
      </p:grpSpPr>
      <p:sp>
        <p:nvSpPr>
          <p:cNvPr id="294" name="Google Shape;294;p63"/>
          <p:cNvSpPr/>
          <p:nvPr/>
        </p:nvSpPr>
        <p:spPr>
          <a:xfrm>
            <a:off x="0" y="3100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63"/>
          <p:cNvGrpSpPr/>
          <p:nvPr/>
        </p:nvGrpSpPr>
        <p:grpSpPr>
          <a:xfrm>
            <a:off x="176025" y="1309613"/>
            <a:ext cx="2136000" cy="3064288"/>
            <a:chOff x="340475" y="1242888"/>
            <a:chExt cx="2136000" cy="3064288"/>
          </a:xfrm>
        </p:grpSpPr>
        <p:sp>
          <p:nvSpPr>
            <p:cNvPr id="296" name="Google Shape;296;p63"/>
            <p:cNvSpPr/>
            <p:nvPr/>
          </p:nvSpPr>
          <p:spPr>
            <a:xfrm>
              <a:off x="340475" y="3059175"/>
              <a:ext cx="21360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Jonathan Yarkoni</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u="none" cap="none" strike="noStrike">
                  <a:solidFill>
                    <a:srgbClr val="FFFFFF"/>
                  </a:solidFill>
                  <a:latin typeface="Roboto Condensed"/>
                  <a:ea typeface="Roboto Condensed"/>
                  <a:cs typeface="Roboto Condensed"/>
                  <a:sym typeface="Roboto Condensed"/>
                </a:rPr>
                <a:t>Android Developer &amp;</a:t>
              </a:r>
              <a:r>
                <a:rPr lang="en">
                  <a:solidFill>
                    <a:srgbClr val="FFFFFF"/>
                  </a:solidFill>
                  <a:latin typeface="Roboto Condensed"/>
                  <a:ea typeface="Roboto Condensed"/>
                  <a:cs typeface="Roboto Condensed"/>
                  <a:sym typeface="Roboto Condensed"/>
                </a:rPr>
                <a:t> </a:t>
              </a:r>
              <a:r>
                <a:rPr b="0" i="0" lang="en" u="none" cap="none" strike="noStrike">
                  <a:solidFill>
                    <a:srgbClr val="FFFFFF"/>
                  </a:solidFill>
                  <a:latin typeface="Roboto Condensed"/>
                  <a:ea typeface="Roboto Condensed"/>
                  <a:cs typeface="Roboto Condensed"/>
                  <a:sym typeface="Roboto Condensed"/>
                </a:rPr>
                <a:t>Advocate </a:t>
              </a:r>
              <a:endParaRPr b="0" i="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u="none" cap="none" strike="noStrike">
                  <a:solidFill>
                    <a:srgbClr val="FFFFFF"/>
                  </a:solidFill>
                  <a:latin typeface="Roboto Condensed"/>
                  <a:ea typeface="Roboto Condensed"/>
                  <a:cs typeface="Roboto Condensed"/>
                  <a:sym typeface="Roboto Condensed"/>
                </a:rPr>
                <a:t>Ironsource</a:t>
              </a:r>
              <a:endParaRPr>
                <a:solidFill>
                  <a:srgbClr val="FFFFFF"/>
                </a:solidFill>
                <a:latin typeface="Roboto Condensed"/>
                <a:ea typeface="Roboto Condensed"/>
                <a:cs typeface="Roboto Condensed"/>
                <a:sym typeface="Roboto Condensed"/>
              </a:endParaRPr>
            </a:p>
          </p:txBody>
        </p:sp>
        <p:pic>
          <p:nvPicPr>
            <p:cNvPr id="297" name="Google Shape;297;p63"/>
            <p:cNvPicPr preferRelativeResize="0"/>
            <p:nvPr/>
          </p:nvPicPr>
          <p:blipFill rotWithShape="1">
            <a:blip r:embed="rId2">
              <a:alphaModFix/>
            </a:blip>
            <a:srcRect b="13739" l="13923" r="14566" t="13294"/>
            <a:stretch/>
          </p:blipFill>
          <p:spPr>
            <a:xfrm>
              <a:off x="522725" y="1242888"/>
              <a:ext cx="1771501" cy="1807387"/>
            </a:xfrm>
            <a:prstGeom prst="rect">
              <a:avLst/>
            </a:prstGeom>
            <a:noFill/>
            <a:ln>
              <a:noFill/>
            </a:ln>
          </p:spPr>
        </p:pic>
      </p:grpSp>
      <p:sp>
        <p:nvSpPr>
          <p:cNvPr id="298" name="Google Shape;298;p63"/>
          <p:cNvSpPr txBox="1"/>
          <p:nvPr/>
        </p:nvSpPr>
        <p:spPr>
          <a:xfrm>
            <a:off x="522725" y="79125"/>
            <a:ext cx="8520600" cy="113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Android Academy Staff</a:t>
            </a:r>
            <a:endParaRPr b="1" sz="3600">
              <a:solidFill>
                <a:srgbClr val="FFFFFF"/>
              </a:solidFill>
              <a:latin typeface="Roboto"/>
              <a:ea typeface="Roboto"/>
              <a:cs typeface="Roboto"/>
              <a:sym typeface="Roboto"/>
            </a:endParaRPr>
          </a:p>
        </p:txBody>
      </p:sp>
      <p:grpSp>
        <p:nvGrpSpPr>
          <p:cNvPr id="299" name="Google Shape;299;p63"/>
          <p:cNvGrpSpPr/>
          <p:nvPr/>
        </p:nvGrpSpPr>
        <p:grpSpPr>
          <a:xfrm>
            <a:off x="2583975" y="1290975"/>
            <a:ext cx="1968900" cy="3080425"/>
            <a:chOff x="2635425" y="1224250"/>
            <a:chExt cx="1968900" cy="3080425"/>
          </a:xfrm>
        </p:grpSpPr>
        <p:pic>
          <p:nvPicPr>
            <p:cNvPr id="300" name="Google Shape;300;p63"/>
            <p:cNvPicPr preferRelativeResize="0"/>
            <p:nvPr/>
          </p:nvPicPr>
          <p:blipFill>
            <a:blip r:embed="rId3">
              <a:alphaModFix/>
            </a:blip>
            <a:stretch>
              <a:fillRect/>
            </a:stretch>
          </p:blipFill>
          <p:spPr>
            <a:xfrm>
              <a:off x="2709075" y="1224250"/>
              <a:ext cx="1821600" cy="1821600"/>
            </a:xfrm>
            <a:prstGeom prst="ellipse">
              <a:avLst/>
            </a:prstGeom>
            <a:noFill/>
            <a:ln>
              <a:noFill/>
            </a:ln>
          </p:spPr>
        </p:pic>
        <p:sp>
          <p:nvSpPr>
            <p:cNvPr id="301" name="Google Shape;301;p63"/>
            <p:cNvSpPr/>
            <p:nvPr/>
          </p:nvSpPr>
          <p:spPr>
            <a:xfrm>
              <a:off x="2635425" y="3056675"/>
              <a:ext cx="19689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Yonatan Levin</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Google Developer Expert &amp;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Android @ Gett</a:t>
              </a:r>
              <a:r>
                <a:rPr b="0" i="0" lang="en" u="none" cap="none" strike="noStrike">
                  <a:solidFill>
                    <a:srgbClr val="FFFFFF"/>
                  </a:solidFill>
                  <a:latin typeface="Roboto Condensed"/>
                  <a:ea typeface="Roboto Condensed"/>
                  <a:cs typeface="Roboto Condensed"/>
                  <a:sym typeface="Roboto Condensed"/>
                </a:rPr>
                <a:t> </a:t>
              </a:r>
              <a:endParaRPr b="0" i="0" u="none" cap="none" strike="noStrike">
                <a:solidFill>
                  <a:srgbClr val="FFFFFF"/>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p:txBody>
        </p:sp>
      </p:grpSp>
      <p:grpSp>
        <p:nvGrpSpPr>
          <p:cNvPr id="302" name="Google Shape;302;p63"/>
          <p:cNvGrpSpPr/>
          <p:nvPr/>
        </p:nvGrpSpPr>
        <p:grpSpPr>
          <a:xfrm>
            <a:off x="4824825" y="1305103"/>
            <a:ext cx="1859400" cy="3055372"/>
            <a:chOff x="4926625" y="1238378"/>
            <a:chExt cx="1859400" cy="3055372"/>
          </a:xfrm>
        </p:grpSpPr>
        <p:pic>
          <p:nvPicPr>
            <p:cNvPr id="303" name="Google Shape;303;p63"/>
            <p:cNvPicPr preferRelativeResize="0"/>
            <p:nvPr/>
          </p:nvPicPr>
          <p:blipFill>
            <a:blip r:embed="rId4">
              <a:alphaModFix/>
            </a:blip>
            <a:stretch>
              <a:fillRect/>
            </a:stretch>
          </p:blipFill>
          <p:spPr>
            <a:xfrm>
              <a:off x="4945525" y="1238378"/>
              <a:ext cx="1821600" cy="1818900"/>
            </a:xfrm>
            <a:prstGeom prst="ellipse">
              <a:avLst/>
            </a:prstGeom>
            <a:noFill/>
            <a:ln>
              <a:noFill/>
            </a:ln>
          </p:spPr>
        </p:pic>
        <p:sp>
          <p:nvSpPr>
            <p:cNvPr id="304" name="Google Shape;304;p63"/>
            <p:cNvSpPr/>
            <p:nvPr/>
          </p:nvSpPr>
          <p:spPr>
            <a:xfrm>
              <a:off x="4926625" y="3045750"/>
              <a:ext cx="18594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Britt Barak</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Android Lead</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Figure8</a:t>
              </a:r>
              <a:endParaRPr>
                <a:solidFill>
                  <a:srgbClr val="FFFFFF"/>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p:txBody>
        </p:sp>
      </p:grpSp>
      <p:grpSp>
        <p:nvGrpSpPr>
          <p:cNvPr id="305" name="Google Shape;305;p63"/>
          <p:cNvGrpSpPr/>
          <p:nvPr/>
        </p:nvGrpSpPr>
        <p:grpSpPr>
          <a:xfrm>
            <a:off x="6956175" y="1289613"/>
            <a:ext cx="1859400" cy="3078409"/>
            <a:chOff x="7120625" y="1222888"/>
            <a:chExt cx="1859400" cy="3078409"/>
          </a:xfrm>
        </p:grpSpPr>
        <p:pic>
          <p:nvPicPr>
            <p:cNvPr id="306" name="Google Shape;306;p63"/>
            <p:cNvPicPr preferRelativeResize="0"/>
            <p:nvPr/>
          </p:nvPicPr>
          <p:blipFill>
            <a:blip r:embed="rId5">
              <a:alphaModFix/>
            </a:blip>
            <a:stretch>
              <a:fillRect/>
            </a:stretch>
          </p:blipFill>
          <p:spPr>
            <a:xfrm>
              <a:off x="7126466" y="1222888"/>
              <a:ext cx="1847700" cy="1847400"/>
            </a:xfrm>
            <a:prstGeom prst="ellipse">
              <a:avLst/>
            </a:prstGeom>
            <a:noFill/>
            <a:ln>
              <a:noFill/>
            </a:ln>
          </p:spPr>
        </p:pic>
        <p:sp>
          <p:nvSpPr>
            <p:cNvPr id="307" name="Google Shape;307;p63"/>
            <p:cNvSpPr/>
            <p:nvPr/>
          </p:nvSpPr>
          <p:spPr>
            <a:xfrm>
              <a:off x="7120625" y="3053296"/>
              <a:ext cx="1859400" cy="1248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Font typeface="Ubuntu"/>
                <a:buNone/>
              </a:pPr>
              <a:r>
                <a:t/>
              </a:r>
              <a:endParaRPr b="1" sz="1800">
                <a:solidFill>
                  <a:schemeClr val="lt1"/>
                </a:solidFill>
                <a:latin typeface="Roboto"/>
                <a:ea typeface="Roboto"/>
                <a:cs typeface="Roboto"/>
                <a:sym typeface="Roboto"/>
              </a:endParaRPr>
            </a:p>
            <a:p>
              <a:pPr indent="0" lvl="0" marL="0" rtl="0" algn="ctr">
                <a:spcBef>
                  <a:spcPts val="0"/>
                </a:spcBef>
                <a:spcAft>
                  <a:spcPts val="0"/>
                </a:spcAft>
                <a:buClr>
                  <a:schemeClr val="dk1"/>
                </a:buClr>
                <a:buFont typeface="Ubuntu"/>
                <a:buNone/>
              </a:pPr>
              <a:r>
                <a:rPr b="1" lang="en" sz="1800">
                  <a:solidFill>
                    <a:schemeClr val="lt1"/>
                  </a:solidFill>
                  <a:latin typeface="Roboto"/>
                  <a:ea typeface="Roboto"/>
                  <a:cs typeface="Roboto"/>
                  <a:sym typeface="Roboto"/>
                </a:rPr>
                <a:t>Yossi Segev</a:t>
              </a:r>
              <a:endParaRPr sz="1800">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Android Developer</a:t>
              </a:r>
              <a:endParaRPr>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FFFFFF"/>
                  </a:solidFill>
                  <a:latin typeface="Roboto Condensed"/>
                  <a:ea typeface="Roboto Condensed"/>
                  <a:cs typeface="Roboto Condensed"/>
                  <a:sym typeface="Roboto Condensed"/>
                </a:rPr>
                <a:t>Crave</a:t>
              </a:r>
              <a:endParaRPr>
                <a:solidFill>
                  <a:srgbClr val="FFFFFF"/>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Ubuntu"/>
                <a:buNone/>
              </a:pPr>
              <a:r>
                <a:t/>
              </a:r>
              <a:endParaRPr>
                <a:solidFill>
                  <a:srgbClr val="FFFFFF"/>
                </a:solidFill>
                <a:latin typeface="Roboto Condensed"/>
                <a:ea typeface="Roboto Condensed"/>
                <a:cs typeface="Roboto Condensed"/>
                <a:sym typeface="Roboto Condensed"/>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2">
  <p:cSld name="CUSTOM_1_2_1_2_1">
    <p:spTree>
      <p:nvGrpSpPr>
        <p:cNvPr id="308" name="Shape 308"/>
        <p:cNvGrpSpPr/>
        <p:nvPr/>
      </p:nvGrpSpPr>
      <p:grpSpPr>
        <a:xfrm>
          <a:off x="0" y="0"/>
          <a:ext cx="0" cy="0"/>
          <a:chOff x="0" y="0"/>
          <a:chExt cx="0" cy="0"/>
        </a:xfrm>
      </p:grpSpPr>
      <p:sp>
        <p:nvSpPr>
          <p:cNvPr id="309" name="Google Shape;309;p64"/>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4"/>
          <p:cNvSpPr/>
          <p:nvPr/>
        </p:nvSpPr>
        <p:spPr>
          <a:xfrm>
            <a:off x="3944950" y="1257500"/>
            <a:ext cx="5037300" cy="3031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4500">
                <a:solidFill>
                  <a:srgbClr val="FFFFFF"/>
                </a:solidFill>
                <a:latin typeface="Roboto Condensed"/>
                <a:ea typeface="Roboto Condensed"/>
                <a:cs typeface="Roboto Condensed"/>
                <a:sym typeface="Roboto Condensed"/>
              </a:rPr>
              <a:t>Yonatan Levin</a:t>
            </a:r>
            <a:endParaRPr sz="4500">
              <a:solidFill>
                <a:srgbClr val="FFFFFF"/>
              </a:solidFill>
              <a:latin typeface="Roboto Condensed"/>
              <a:ea typeface="Roboto Condensed"/>
              <a:cs typeface="Roboto Condensed"/>
              <a:sym typeface="Roboto Condensed"/>
            </a:endParaRPr>
          </a:p>
          <a:p>
            <a:pPr indent="0" lvl="0" marL="0" marR="0" rtl="0" algn="l">
              <a:lnSpc>
                <a:spcPct val="90000"/>
              </a:lnSpc>
              <a:spcBef>
                <a:spcPts val="0"/>
              </a:spcBef>
              <a:spcAft>
                <a:spcPts val="0"/>
              </a:spcAft>
              <a:buNone/>
            </a:pPr>
            <a:r>
              <a:rPr lang="en" sz="3600">
                <a:solidFill>
                  <a:srgbClr val="FFFFFF"/>
                </a:solidFill>
                <a:latin typeface="Roboto Condensed"/>
                <a:ea typeface="Roboto Condensed"/>
                <a:cs typeface="Roboto Condensed"/>
                <a:sym typeface="Roboto Condensed"/>
              </a:rPr>
              <a:t>Google Developer Expert</a:t>
            </a:r>
            <a:endParaRPr sz="3600">
              <a:solidFill>
                <a:srgbClr val="FFFFFF"/>
              </a:solidFill>
              <a:latin typeface="Roboto Condensed"/>
              <a:ea typeface="Roboto Condensed"/>
              <a:cs typeface="Roboto Condensed"/>
              <a:sym typeface="Roboto Condensed"/>
            </a:endParaRPr>
          </a:p>
          <a:p>
            <a:pPr indent="457200" lvl="0" marL="0" marR="0" rtl="0" algn="l">
              <a:lnSpc>
                <a:spcPct val="90000"/>
              </a:lnSpc>
              <a:spcBef>
                <a:spcPts val="0"/>
              </a:spcBef>
              <a:spcAft>
                <a:spcPts val="0"/>
              </a:spcAft>
              <a:buNone/>
            </a:pPr>
            <a:r>
              <a:t/>
            </a:r>
            <a:endParaRPr sz="4500">
              <a:solidFill>
                <a:srgbClr val="FFFFFF"/>
              </a:solidFill>
              <a:latin typeface="Roboto Condensed"/>
              <a:ea typeface="Roboto Condensed"/>
              <a:cs typeface="Roboto Condensed"/>
              <a:sym typeface="Roboto Condensed"/>
            </a:endParaRPr>
          </a:p>
          <a:p>
            <a:pPr indent="457200" lvl="0" marL="0" marR="0" rtl="0" algn="l">
              <a:lnSpc>
                <a:spcPct val="90000"/>
              </a:lnSpc>
              <a:spcBef>
                <a:spcPts val="0"/>
              </a:spcBef>
              <a:spcAft>
                <a:spcPts val="0"/>
              </a:spcAft>
              <a:buNone/>
            </a:pPr>
            <a:r>
              <a:rPr lang="en" sz="4500">
                <a:solidFill>
                  <a:srgbClr val="FFFFFF"/>
                </a:solidFill>
                <a:latin typeface="Roboto Condensed"/>
                <a:ea typeface="Roboto Condensed"/>
                <a:cs typeface="Roboto Condensed"/>
                <a:sym typeface="Roboto Condensed"/>
              </a:rPr>
              <a:t>parahall</a:t>
            </a:r>
            <a:endParaRPr sz="4500">
              <a:solidFill>
                <a:srgbClr val="FFFFFF"/>
              </a:solidFill>
              <a:latin typeface="Roboto Condensed"/>
              <a:ea typeface="Roboto Condensed"/>
              <a:cs typeface="Roboto Condensed"/>
              <a:sym typeface="Roboto Condensed"/>
            </a:endParaRPr>
          </a:p>
        </p:txBody>
      </p:sp>
      <p:pic>
        <p:nvPicPr>
          <p:cNvPr id="311" name="Google Shape;311;p64"/>
          <p:cNvPicPr preferRelativeResize="0"/>
          <p:nvPr/>
        </p:nvPicPr>
        <p:blipFill>
          <a:blip r:embed="rId2">
            <a:alphaModFix/>
          </a:blip>
          <a:stretch>
            <a:fillRect/>
          </a:stretch>
        </p:blipFill>
        <p:spPr>
          <a:xfrm>
            <a:off x="3764381" y="3328726"/>
            <a:ext cx="554699" cy="553775"/>
          </a:xfrm>
          <a:prstGeom prst="rect">
            <a:avLst/>
          </a:prstGeom>
          <a:noFill/>
          <a:ln>
            <a:noFill/>
          </a:ln>
        </p:spPr>
      </p:pic>
      <p:pic>
        <p:nvPicPr>
          <p:cNvPr id="312" name="Google Shape;312;p64"/>
          <p:cNvPicPr preferRelativeResize="0"/>
          <p:nvPr/>
        </p:nvPicPr>
        <p:blipFill rotWithShape="1">
          <a:blip r:embed="rId3">
            <a:alphaModFix/>
          </a:blip>
          <a:srcRect b="15460" l="5744" r="1007" t="22373"/>
          <a:stretch/>
        </p:blipFill>
        <p:spPr>
          <a:xfrm>
            <a:off x="566675" y="924525"/>
            <a:ext cx="3197700" cy="3197700"/>
          </a:xfrm>
          <a:prstGeom prst="ellipse">
            <a:avLst/>
          </a:prstGeom>
          <a:noFill/>
          <a:ln>
            <a:noFill/>
          </a:ln>
        </p:spPr>
      </p:pic>
      <p:pic>
        <p:nvPicPr>
          <p:cNvPr id="313" name="Google Shape;313;p64"/>
          <p:cNvPicPr preferRelativeResize="0"/>
          <p:nvPr/>
        </p:nvPicPr>
        <p:blipFill>
          <a:blip r:embed="rId4">
            <a:alphaModFix/>
          </a:blip>
          <a:stretch>
            <a:fillRect/>
          </a:stretch>
        </p:blipFill>
        <p:spPr>
          <a:xfrm>
            <a:off x="3779892" y="4047375"/>
            <a:ext cx="523676" cy="523676"/>
          </a:xfrm>
          <a:prstGeom prst="rect">
            <a:avLst/>
          </a:prstGeom>
          <a:noFill/>
          <a:ln>
            <a:noFill/>
          </a:ln>
        </p:spPr>
      </p:pic>
      <p:sp>
        <p:nvSpPr>
          <p:cNvPr id="314" name="Google Shape;314;p64"/>
          <p:cNvSpPr/>
          <p:nvPr/>
        </p:nvSpPr>
        <p:spPr>
          <a:xfrm>
            <a:off x="4394625" y="3975850"/>
            <a:ext cx="5037300" cy="669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4500">
                <a:solidFill>
                  <a:srgbClr val="FFFFFF"/>
                </a:solidFill>
                <a:latin typeface="Roboto Condensed"/>
                <a:ea typeface="Roboto Condensed"/>
                <a:cs typeface="Roboto Condensed"/>
                <a:sym typeface="Roboto Condensed"/>
              </a:rPr>
              <a:t>levin.yonatan</a:t>
            </a:r>
            <a:endParaRPr sz="4500">
              <a:solidFill>
                <a:srgbClr val="FFFFFF"/>
              </a:solidFill>
              <a:latin typeface="Roboto Condensed"/>
              <a:ea typeface="Roboto Condensed"/>
              <a:cs typeface="Roboto Condensed"/>
              <a:sym typeface="Roboto Condense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1_1_2">
    <p:spTree>
      <p:nvGrpSpPr>
        <p:cNvPr id="315" name="Shape 315"/>
        <p:cNvGrpSpPr/>
        <p:nvPr/>
      </p:nvGrpSpPr>
      <p:grpSpPr>
        <a:xfrm>
          <a:off x="0" y="0"/>
          <a:ext cx="0" cy="0"/>
          <a:chOff x="0" y="0"/>
          <a:chExt cx="0" cy="0"/>
        </a:xfrm>
      </p:grpSpPr>
      <p:sp>
        <p:nvSpPr>
          <p:cNvPr id="316" name="Google Shape;316;p6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png" id="317" name="Google Shape;317;p65"/>
          <p:cNvPicPr preferRelativeResize="0"/>
          <p:nvPr/>
        </p:nvPicPr>
        <p:blipFill>
          <a:blip r:embed="rId2">
            <a:alphaModFix/>
          </a:blip>
          <a:stretch>
            <a:fillRect/>
          </a:stretch>
        </p:blipFill>
        <p:spPr>
          <a:xfrm>
            <a:off x="2369997" y="197500"/>
            <a:ext cx="4312403" cy="2661300"/>
          </a:xfrm>
          <a:prstGeom prst="rect">
            <a:avLst/>
          </a:prstGeom>
          <a:noFill/>
          <a:ln>
            <a:noFill/>
          </a:ln>
        </p:spPr>
      </p:pic>
      <p:sp>
        <p:nvSpPr>
          <p:cNvPr id="318" name="Google Shape;318;p65"/>
          <p:cNvSpPr txBox="1"/>
          <p:nvPr/>
        </p:nvSpPr>
        <p:spPr>
          <a:xfrm>
            <a:off x="3007600" y="3253005"/>
            <a:ext cx="32997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Largest Android Community</a:t>
            </a:r>
            <a:endParaRPr sz="1800">
              <a:solidFill>
                <a:schemeClr val="dk1"/>
              </a:solidFill>
              <a:latin typeface="Roboto"/>
              <a:ea typeface="Roboto"/>
              <a:cs typeface="Roboto"/>
              <a:sym typeface="Roboto"/>
            </a:endParaRPr>
          </a:p>
        </p:txBody>
      </p:sp>
      <p:cxnSp>
        <p:nvCxnSpPr>
          <p:cNvPr id="319" name="Google Shape;319;p65"/>
          <p:cNvCxnSpPr/>
          <p:nvPr/>
        </p:nvCxnSpPr>
        <p:spPr>
          <a:xfrm>
            <a:off x="3587217" y="3120355"/>
            <a:ext cx="2203500" cy="5700"/>
          </a:xfrm>
          <a:prstGeom prst="straightConnector1">
            <a:avLst/>
          </a:prstGeom>
          <a:noFill/>
          <a:ln cap="flat" cmpd="sng" w="19050">
            <a:solidFill>
              <a:srgbClr val="D9D9D9"/>
            </a:solidFill>
            <a:prstDash val="solid"/>
            <a:round/>
            <a:headEnd len="med" w="med" type="none"/>
            <a:tailEnd len="med" w="med" type="none"/>
          </a:ln>
        </p:spPr>
      </p:cxnSp>
      <p:cxnSp>
        <p:nvCxnSpPr>
          <p:cNvPr id="320" name="Google Shape;320;p65"/>
          <p:cNvCxnSpPr/>
          <p:nvPr/>
        </p:nvCxnSpPr>
        <p:spPr>
          <a:xfrm>
            <a:off x="3587217" y="3832736"/>
            <a:ext cx="2203500" cy="5700"/>
          </a:xfrm>
          <a:prstGeom prst="straightConnector1">
            <a:avLst/>
          </a:prstGeom>
          <a:noFill/>
          <a:ln cap="flat" cmpd="sng" w="19050">
            <a:solidFill>
              <a:srgbClr val="D9D9D9"/>
            </a:solidFill>
            <a:prstDash val="solid"/>
            <a:round/>
            <a:headEnd len="med" w="med" type="none"/>
            <a:tailEnd len="med" w="med" type="none"/>
          </a:ln>
        </p:spPr>
      </p:cxnSp>
      <p:pic>
        <p:nvPicPr>
          <p:cNvPr descr="together_with_google_developers.png" id="321" name="Google Shape;321;p65"/>
          <p:cNvPicPr preferRelativeResize="0"/>
          <p:nvPr/>
        </p:nvPicPr>
        <p:blipFill rotWithShape="1">
          <a:blip r:embed="rId3">
            <a:alphaModFix/>
          </a:blip>
          <a:srcRect b="22674" l="7264" r="6861" t="25450"/>
          <a:stretch/>
        </p:blipFill>
        <p:spPr>
          <a:xfrm>
            <a:off x="343550" y="238950"/>
            <a:ext cx="2450100" cy="467250"/>
          </a:xfrm>
          <a:prstGeom prst="rect">
            <a:avLst/>
          </a:prstGeom>
          <a:noFill/>
          <a:ln>
            <a:noFill/>
          </a:ln>
        </p:spPr>
      </p:pic>
      <p:sp>
        <p:nvSpPr>
          <p:cNvPr id="322" name="Google Shape;322;p65"/>
          <p:cNvSpPr txBox="1"/>
          <p:nvPr/>
        </p:nvSpPr>
        <p:spPr>
          <a:xfrm>
            <a:off x="5862625" y="3697825"/>
            <a:ext cx="3249300" cy="942600"/>
          </a:xfrm>
          <a:prstGeom prst="rect">
            <a:avLst/>
          </a:prstGeom>
          <a:noFill/>
          <a:ln>
            <a:noFill/>
          </a:ln>
        </p:spPr>
        <p:txBody>
          <a:bodyPr anchorCtr="0" anchor="ctr" bIns="91425" lIns="91425" spcFirstLastPara="1" rIns="91425" wrap="square" tIns="91425">
            <a:noAutofit/>
          </a:bodyPr>
          <a:lstStyle/>
          <a:p>
            <a:pPr indent="457200" lvl="0" marL="457200" rtl="0" algn="l">
              <a:spcBef>
                <a:spcPts val="0"/>
              </a:spcBef>
              <a:spcAft>
                <a:spcPts val="0"/>
              </a:spcAft>
              <a:buNone/>
            </a:pPr>
            <a:r>
              <a:rPr lang="en" sz="1600" u="sng">
                <a:solidFill>
                  <a:srgbClr val="666666"/>
                </a:solidFill>
                <a:latin typeface="Roboto"/>
                <a:ea typeface="Roboto"/>
                <a:cs typeface="Roboto"/>
                <a:sym typeface="Roboto"/>
                <a:hlinkClick r:id="rId4"/>
              </a:rPr>
              <a:t>Android Academy - TLV </a:t>
            </a:r>
            <a:endParaRPr sz="1600">
              <a:solidFill>
                <a:srgbClr val="666666"/>
              </a:solidFill>
              <a:latin typeface="Roboto"/>
              <a:ea typeface="Roboto"/>
              <a:cs typeface="Roboto"/>
              <a:sym typeface="Roboto"/>
            </a:endParaRPr>
          </a:p>
          <a:p>
            <a:pPr indent="457200" lvl="0" marL="457200" rtl="0" algn="l">
              <a:spcBef>
                <a:spcPts val="0"/>
              </a:spcBef>
              <a:spcAft>
                <a:spcPts val="0"/>
              </a:spcAft>
              <a:buNone/>
            </a:pPr>
            <a:r>
              <a:t/>
            </a:r>
            <a:endParaRPr sz="1600">
              <a:solidFill>
                <a:srgbClr val="666666"/>
              </a:solidFill>
              <a:latin typeface="Roboto"/>
              <a:ea typeface="Roboto"/>
              <a:cs typeface="Roboto"/>
              <a:sym typeface="Roboto"/>
            </a:endParaRPr>
          </a:p>
          <a:p>
            <a:pPr indent="457200" lvl="0" marL="457200" rtl="0" algn="l">
              <a:spcBef>
                <a:spcPts val="0"/>
              </a:spcBef>
              <a:spcAft>
                <a:spcPts val="0"/>
              </a:spcAft>
              <a:buNone/>
            </a:pPr>
            <a:r>
              <a:rPr lang="en" sz="1600" u="sng">
                <a:solidFill>
                  <a:srgbClr val="666666"/>
                </a:solidFill>
                <a:latin typeface="Roboto"/>
                <a:ea typeface="Roboto"/>
                <a:cs typeface="Roboto"/>
                <a:sym typeface="Roboto"/>
                <a:hlinkClick r:id="rId5"/>
              </a:rPr>
              <a:t>TLV - Android Academy</a:t>
            </a:r>
            <a:endParaRPr sz="1600">
              <a:solidFill>
                <a:srgbClr val="666666"/>
              </a:solidFill>
              <a:latin typeface="Roboto"/>
              <a:ea typeface="Roboto"/>
              <a:cs typeface="Roboto"/>
              <a:sym typeface="Roboto"/>
            </a:endParaRPr>
          </a:p>
        </p:txBody>
      </p:sp>
      <p:pic>
        <p:nvPicPr>
          <p:cNvPr id="323" name="Google Shape;323;p65"/>
          <p:cNvPicPr preferRelativeResize="0"/>
          <p:nvPr/>
        </p:nvPicPr>
        <p:blipFill>
          <a:blip r:embed="rId6">
            <a:alphaModFix/>
          </a:blip>
          <a:stretch>
            <a:fillRect/>
          </a:stretch>
        </p:blipFill>
        <p:spPr>
          <a:xfrm>
            <a:off x="6335608" y="3697825"/>
            <a:ext cx="393266" cy="424935"/>
          </a:xfrm>
          <a:prstGeom prst="rect">
            <a:avLst/>
          </a:prstGeom>
          <a:noFill/>
          <a:ln>
            <a:noFill/>
          </a:ln>
        </p:spPr>
      </p:pic>
      <p:pic>
        <p:nvPicPr>
          <p:cNvPr id="324" name="Google Shape;324;p65"/>
          <p:cNvPicPr preferRelativeResize="0"/>
          <p:nvPr/>
        </p:nvPicPr>
        <p:blipFill>
          <a:blip r:embed="rId7">
            <a:alphaModFix/>
          </a:blip>
          <a:stretch>
            <a:fillRect/>
          </a:stretch>
        </p:blipFill>
        <p:spPr>
          <a:xfrm>
            <a:off x="6335600" y="4229923"/>
            <a:ext cx="393275" cy="393275"/>
          </a:xfrm>
          <a:prstGeom prst="rect">
            <a:avLst/>
          </a:prstGeom>
          <a:noFill/>
          <a:ln>
            <a:noFill/>
          </a:ln>
        </p:spPr>
      </p:pic>
      <p:grpSp>
        <p:nvGrpSpPr>
          <p:cNvPr id="325" name="Google Shape;325;p65"/>
          <p:cNvGrpSpPr/>
          <p:nvPr/>
        </p:nvGrpSpPr>
        <p:grpSpPr>
          <a:xfrm>
            <a:off x="57847" y="3077589"/>
            <a:ext cx="3139850" cy="752511"/>
            <a:chOff x="4488875" y="3664500"/>
            <a:chExt cx="3999300" cy="779400"/>
          </a:xfrm>
        </p:grpSpPr>
        <p:sp>
          <p:nvSpPr>
            <p:cNvPr id="326" name="Google Shape;326;p65"/>
            <p:cNvSpPr txBox="1"/>
            <p:nvPr/>
          </p:nvSpPr>
          <p:spPr>
            <a:xfrm>
              <a:off x="4488875" y="3664500"/>
              <a:ext cx="3999300" cy="77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 2000 members</a:t>
              </a:r>
              <a:endParaRPr sz="1800">
                <a:solidFill>
                  <a:schemeClr val="dk1"/>
                </a:solidFill>
                <a:latin typeface="Roboto"/>
                <a:ea typeface="Roboto"/>
                <a:cs typeface="Roboto"/>
                <a:sym typeface="Roboto"/>
              </a:endParaRPr>
            </a:p>
          </p:txBody>
        </p:sp>
        <p:cxnSp>
          <p:nvCxnSpPr>
            <p:cNvPr id="327" name="Google Shape;327;p65"/>
            <p:cNvCxnSpPr/>
            <p:nvPr/>
          </p:nvCxnSpPr>
          <p:spPr>
            <a:xfrm>
              <a:off x="4788950" y="3720700"/>
              <a:ext cx="3366000" cy="0"/>
            </a:xfrm>
            <a:prstGeom prst="straightConnector1">
              <a:avLst/>
            </a:prstGeom>
            <a:noFill/>
            <a:ln cap="flat" cmpd="sng" w="19050">
              <a:solidFill>
                <a:srgbClr val="D9D9D9"/>
              </a:solidFill>
              <a:prstDash val="solid"/>
              <a:round/>
              <a:headEnd len="med" w="med" type="none"/>
              <a:tailEnd len="med" w="med" type="none"/>
            </a:ln>
          </p:spPr>
        </p:cxnSp>
        <p:cxnSp>
          <p:nvCxnSpPr>
            <p:cNvPr id="328" name="Google Shape;328;p65"/>
            <p:cNvCxnSpPr/>
            <p:nvPr/>
          </p:nvCxnSpPr>
          <p:spPr>
            <a:xfrm>
              <a:off x="4765300" y="4435798"/>
              <a:ext cx="3437100" cy="0"/>
            </a:xfrm>
            <a:prstGeom prst="straightConnector1">
              <a:avLst/>
            </a:prstGeom>
            <a:noFill/>
            <a:ln cap="flat" cmpd="sng" w="19050">
              <a:solidFill>
                <a:srgbClr val="D9D9D9"/>
              </a:solidFill>
              <a:prstDash val="solid"/>
              <a:round/>
              <a:headEnd len="med" w="med" type="none"/>
              <a:tailEnd len="med" w="med" type="none"/>
            </a:ln>
          </p:spPr>
        </p:cxnSp>
      </p:grpSp>
      <p:sp>
        <p:nvSpPr>
          <p:cNvPr id="329" name="Google Shape;329;p65"/>
          <p:cNvSpPr/>
          <p:nvPr/>
        </p:nvSpPr>
        <p:spPr>
          <a:xfrm>
            <a:off x="1507099" y="2928072"/>
            <a:ext cx="123000" cy="123000"/>
          </a:xfrm>
          <a:prstGeom prst="ellipse">
            <a:avLst/>
          </a:prstGeom>
          <a:solidFill>
            <a:srgbClr val="A4C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5"/>
          <p:cNvSpPr txBox="1"/>
          <p:nvPr/>
        </p:nvSpPr>
        <p:spPr>
          <a:xfrm>
            <a:off x="5827000" y="3253005"/>
            <a:ext cx="3299700" cy="40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Join Us:</a:t>
            </a:r>
            <a:endParaRPr sz="1800">
              <a:solidFill>
                <a:schemeClr val="dk1"/>
              </a:solidFill>
              <a:latin typeface="Roboto"/>
              <a:ea typeface="Roboto"/>
              <a:cs typeface="Roboto"/>
              <a:sym typeface="Roboto"/>
            </a:endParaRPr>
          </a:p>
        </p:txBody>
      </p:sp>
      <p:cxnSp>
        <p:nvCxnSpPr>
          <p:cNvPr id="331" name="Google Shape;331;p65"/>
          <p:cNvCxnSpPr/>
          <p:nvPr/>
        </p:nvCxnSpPr>
        <p:spPr>
          <a:xfrm>
            <a:off x="6406617" y="3120355"/>
            <a:ext cx="2203500" cy="5700"/>
          </a:xfrm>
          <a:prstGeom prst="straightConnector1">
            <a:avLst/>
          </a:prstGeom>
          <a:noFill/>
          <a:ln cap="flat" cmpd="sng" w="19050">
            <a:solidFill>
              <a:srgbClr val="D9D9D9"/>
            </a:solidFill>
            <a:prstDash val="solid"/>
            <a:round/>
            <a:headEnd len="med" w="med" type="none"/>
            <a:tailEnd len="med" w="med" type="none"/>
          </a:ln>
        </p:spPr>
      </p:cxnSp>
      <p:sp>
        <p:nvSpPr>
          <p:cNvPr id="332" name="Google Shape;332;p65"/>
          <p:cNvSpPr/>
          <p:nvPr/>
        </p:nvSpPr>
        <p:spPr>
          <a:xfrm>
            <a:off x="4464699" y="2928072"/>
            <a:ext cx="123000" cy="123000"/>
          </a:xfrm>
          <a:prstGeom prst="ellipse">
            <a:avLst/>
          </a:prstGeom>
          <a:solidFill>
            <a:srgbClr val="A4C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5"/>
          <p:cNvSpPr/>
          <p:nvPr/>
        </p:nvSpPr>
        <p:spPr>
          <a:xfrm>
            <a:off x="7479211" y="2928072"/>
            <a:ext cx="123000" cy="123000"/>
          </a:xfrm>
          <a:prstGeom prst="ellipse">
            <a:avLst/>
          </a:prstGeom>
          <a:solidFill>
            <a:srgbClr val="A4C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65"/>
          <p:cNvPicPr preferRelativeResize="0"/>
          <p:nvPr/>
        </p:nvPicPr>
        <p:blipFill>
          <a:blip r:embed="rId8">
            <a:alphaModFix/>
          </a:blip>
          <a:stretch>
            <a:fillRect/>
          </a:stretch>
        </p:blipFill>
        <p:spPr>
          <a:xfrm>
            <a:off x="6183412" y="167637"/>
            <a:ext cx="2928517" cy="6098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2_1">
    <p:spTree>
      <p:nvGrpSpPr>
        <p:cNvPr id="335" name="Shape 335"/>
        <p:cNvGrpSpPr/>
        <p:nvPr/>
      </p:nvGrpSpPr>
      <p:grpSpPr>
        <a:xfrm>
          <a:off x="0" y="0"/>
          <a:ext cx="0" cy="0"/>
          <a:chOff x="0" y="0"/>
          <a:chExt cx="0" cy="0"/>
        </a:xfrm>
      </p:grpSpPr>
      <p:sp>
        <p:nvSpPr>
          <p:cNvPr id="336" name="Google Shape;336;p66"/>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nav drawer">
  <p:cSld name="TITLE_AND_BODY_2_1">
    <p:bg>
      <p:bgPr>
        <a:noFill/>
      </p:bgPr>
    </p:bg>
    <p:spTree>
      <p:nvGrpSpPr>
        <p:cNvPr id="337" name="Shape 337"/>
        <p:cNvGrpSpPr/>
        <p:nvPr/>
      </p:nvGrpSpPr>
      <p:grpSpPr>
        <a:xfrm>
          <a:off x="0" y="0"/>
          <a:ext cx="0" cy="0"/>
          <a:chOff x="0" y="0"/>
          <a:chExt cx="0" cy="0"/>
        </a:xfrm>
      </p:grpSpPr>
      <p:sp>
        <p:nvSpPr>
          <p:cNvPr id="338" name="Google Shape;338;p67"/>
          <p:cNvSpPr/>
          <p:nvPr/>
        </p:nvSpPr>
        <p:spPr>
          <a:xfrm>
            <a:off x="5719475" y="134100"/>
            <a:ext cx="3466500" cy="5143500"/>
          </a:xfrm>
          <a:prstGeom prst="rect">
            <a:avLst/>
          </a:prstGeom>
          <a:solidFill>
            <a:srgbClr val="232323">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7"/>
          <p:cNvSpPr txBox="1"/>
          <p:nvPr>
            <p:ph idx="1" type="body"/>
          </p:nvPr>
        </p:nvSpPr>
        <p:spPr>
          <a:xfrm>
            <a:off x="5719475" y="1152475"/>
            <a:ext cx="3424500" cy="39909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40" name="Google Shape;340;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41" name="Google Shape;341;p67"/>
          <p:cNvPicPr preferRelativeResize="0"/>
          <p:nvPr/>
        </p:nvPicPr>
        <p:blipFill rotWithShape="1">
          <a:blip r:embed="rId2">
            <a:alphaModFix/>
          </a:blip>
          <a:srcRect b="286" l="0" r="0" t="39997"/>
          <a:stretch/>
        </p:blipFill>
        <p:spPr>
          <a:xfrm>
            <a:off x="-44125" y="147050"/>
            <a:ext cx="5763600" cy="1936200"/>
          </a:xfrm>
          <a:prstGeom prst="rect">
            <a:avLst/>
          </a:prstGeom>
          <a:noFill/>
          <a:ln>
            <a:noFill/>
          </a:ln>
        </p:spPr>
      </p:pic>
      <p:sp>
        <p:nvSpPr>
          <p:cNvPr id="342" name="Google Shape;342;p67"/>
          <p:cNvSpPr txBox="1"/>
          <p:nvPr>
            <p:ph type="title"/>
          </p:nvPr>
        </p:nvSpPr>
        <p:spPr>
          <a:xfrm>
            <a:off x="255775" y="248925"/>
            <a:ext cx="5463600" cy="1842300"/>
          </a:xfrm>
          <a:prstGeom prst="rect">
            <a:avLst/>
          </a:prstGeom>
          <a:noFill/>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67"/>
          <p:cNvSpPr txBox="1"/>
          <p:nvPr>
            <p:ph idx="2" type="body"/>
          </p:nvPr>
        </p:nvSpPr>
        <p:spPr>
          <a:xfrm>
            <a:off x="-25" y="2053625"/>
            <a:ext cx="5719500" cy="30900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44" name="Google Shape;344;p67"/>
          <p:cNvPicPr preferRelativeResize="0"/>
          <p:nvPr/>
        </p:nvPicPr>
        <p:blipFill>
          <a:blip r:embed="rId3">
            <a:alphaModFix/>
          </a:blip>
          <a:stretch>
            <a:fillRect/>
          </a:stretch>
        </p:blipFill>
        <p:spPr>
          <a:xfrm rot="10800000">
            <a:off x="-25" y="2082500"/>
            <a:ext cx="5719500" cy="114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nav drawer 1">
  <p:cSld name="TITLE_AND_BODY_2_1_1">
    <p:bg>
      <p:bgPr>
        <a:noFill/>
      </p:bgPr>
    </p:bg>
    <p:spTree>
      <p:nvGrpSpPr>
        <p:cNvPr id="345" name="Shape 345"/>
        <p:cNvGrpSpPr/>
        <p:nvPr/>
      </p:nvGrpSpPr>
      <p:grpSpPr>
        <a:xfrm>
          <a:off x="0" y="0"/>
          <a:ext cx="0" cy="0"/>
          <a:chOff x="0" y="0"/>
          <a:chExt cx="0" cy="0"/>
        </a:xfrm>
      </p:grpSpPr>
      <p:pic>
        <p:nvPicPr>
          <p:cNvPr id="346" name="Google Shape;346;p68"/>
          <p:cNvPicPr preferRelativeResize="0"/>
          <p:nvPr/>
        </p:nvPicPr>
        <p:blipFill rotWithShape="1">
          <a:blip r:embed="rId2">
            <a:alphaModFix/>
          </a:blip>
          <a:srcRect b="13598" l="0" r="0" t="31322"/>
          <a:stretch/>
        </p:blipFill>
        <p:spPr>
          <a:xfrm>
            <a:off x="0" y="115114"/>
            <a:ext cx="5719501" cy="1968842"/>
          </a:xfrm>
          <a:prstGeom prst="rect">
            <a:avLst/>
          </a:prstGeom>
          <a:noFill/>
          <a:ln>
            <a:noFill/>
          </a:ln>
        </p:spPr>
      </p:pic>
      <p:sp>
        <p:nvSpPr>
          <p:cNvPr id="347" name="Google Shape;347;p68"/>
          <p:cNvSpPr/>
          <p:nvPr/>
        </p:nvSpPr>
        <p:spPr>
          <a:xfrm>
            <a:off x="5719475" y="134100"/>
            <a:ext cx="3466500" cy="5143500"/>
          </a:xfrm>
          <a:prstGeom prst="rect">
            <a:avLst/>
          </a:prstGeom>
          <a:solidFill>
            <a:srgbClr val="232323">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8"/>
          <p:cNvSpPr txBox="1"/>
          <p:nvPr>
            <p:ph idx="1" type="body"/>
          </p:nvPr>
        </p:nvSpPr>
        <p:spPr>
          <a:xfrm>
            <a:off x="5719475" y="1152475"/>
            <a:ext cx="3424500" cy="39909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49" name="Google Shape;34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68"/>
          <p:cNvSpPr txBox="1"/>
          <p:nvPr>
            <p:ph type="title"/>
          </p:nvPr>
        </p:nvSpPr>
        <p:spPr>
          <a:xfrm>
            <a:off x="255775" y="248925"/>
            <a:ext cx="5463600" cy="1842300"/>
          </a:xfrm>
          <a:prstGeom prst="rect">
            <a:avLst/>
          </a:prstGeom>
          <a:noFill/>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68"/>
          <p:cNvSpPr txBox="1"/>
          <p:nvPr>
            <p:ph idx="2" type="body"/>
          </p:nvPr>
        </p:nvSpPr>
        <p:spPr>
          <a:xfrm>
            <a:off x="-25" y="2053625"/>
            <a:ext cx="5719500" cy="30900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52" name="Google Shape;352;p68"/>
          <p:cNvPicPr preferRelativeResize="0"/>
          <p:nvPr/>
        </p:nvPicPr>
        <p:blipFill>
          <a:blip r:embed="rId3">
            <a:alphaModFix/>
          </a:blip>
          <a:stretch>
            <a:fillRect/>
          </a:stretch>
        </p:blipFill>
        <p:spPr>
          <a:xfrm rot="10800000">
            <a:off x="-25" y="2082500"/>
            <a:ext cx="5719500" cy="1143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nav drawer 1 1">
  <p:cSld name="TITLE_AND_BODY_2_1_1_1">
    <p:bg>
      <p:bgPr>
        <a:noFill/>
      </p:bgPr>
    </p:bg>
    <p:spTree>
      <p:nvGrpSpPr>
        <p:cNvPr id="353" name="Shape 353"/>
        <p:cNvGrpSpPr/>
        <p:nvPr/>
      </p:nvGrpSpPr>
      <p:grpSpPr>
        <a:xfrm>
          <a:off x="0" y="0"/>
          <a:ext cx="0" cy="0"/>
          <a:chOff x="0" y="0"/>
          <a:chExt cx="0" cy="0"/>
        </a:xfrm>
      </p:grpSpPr>
      <p:sp>
        <p:nvSpPr>
          <p:cNvPr id="354" name="Google Shape;354;p69"/>
          <p:cNvSpPr/>
          <p:nvPr/>
        </p:nvSpPr>
        <p:spPr>
          <a:xfrm>
            <a:off x="5719475" y="134100"/>
            <a:ext cx="3466500" cy="5143500"/>
          </a:xfrm>
          <a:prstGeom prst="rect">
            <a:avLst/>
          </a:prstGeom>
          <a:solidFill>
            <a:srgbClr val="232323">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9"/>
          <p:cNvSpPr txBox="1"/>
          <p:nvPr>
            <p:ph idx="1" type="body"/>
          </p:nvPr>
        </p:nvSpPr>
        <p:spPr>
          <a:xfrm>
            <a:off x="5719475" y="1152475"/>
            <a:ext cx="3424500" cy="39909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56" name="Google Shape;356;p69"/>
          <p:cNvPicPr preferRelativeResize="0"/>
          <p:nvPr/>
        </p:nvPicPr>
        <p:blipFill rotWithShape="1">
          <a:blip r:embed="rId2">
            <a:alphaModFix/>
          </a:blip>
          <a:srcRect b="0" l="34320" r="307" t="0"/>
          <a:stretch/>
        </p:blipFill>
        <p:spPr>
          <a:xfrm flipH="1" rot="-5400000">
            <a:off x="1868470" y="-1761201"/>
            <a:ext cx="1964274" cy="5736675"/>
          </a:xfrm>
          <a:prstGeom prst="rect">
            <a:avLst/>
          </a:prstGeom>
          <a:noFill/>
          <a:ln>
            <a:noFill/>
          </a:ln>
        </p:spPr>
      </p:pic>
      <p:sp>
        <p:nvSpPr>
          <p:cNvPr id="357" name="Google Shape;357;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69"/>
          <p:cNvSpPr txBox="1"/>
          <p:nvPr>
            <p:ph type="title"/>
          </p:nvPr>
        </p:nvSpPr>
        <p:spPr>
          <a:xfrm>
            <a:off x="255775" y="248925"/>
            <a:ext cx="5463600" cy="1842300"/>
          </a:xfrm>
          <a:prstGeom prst="rect">
            <a:avLst/>
          </a:prstGeom>
          <a:noFill/>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69"/>
          <p:cNvSpPr txBox="1"/>
          <p:nvPr>
            <p:ph idx="2" type="body"/>
          </p:nvPr>
        </p:nvSpPr>
        <p:spPr>
          <a:xfrm>
            <a:off x="-25" y="2053625"/>
            <a:ext cx="5719500" cy="30900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60" name="Google Shape;360;p69"/>
          <p:cNvPicPr preferRelativeResize="0"/>
          <p:nvPr/>
        </p:nvPicPr>
        <p:blipFill>
          <a:blip r:embed="rId3">
            <a:alphaModFix/>
          </a:blip>
          <a:stretch>
            <a:fillRect/>
          </a:stretch>
        </p:blipFill>
        <p:spPr>
          <a:xfrm rot="10800000">
            <a:off x="-25" y="2082500"/>
            <a:ext cx="5719500" cy="114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nav drawer 1 1 1">
  <p:cSld name="TITLE_AND_BODY_2_1_1_1_1">
    <p:bg>
      <p:bgPr>
        <a:noFill/>
      </p:bgPr>
    </p:bg>
    <p:spTree>
      <p:nvGrpSpPr>
        <p:cNvPr id="361" name="Shape 361"/>
        <p:cNvGrpSpPr/>
        <p:nvPr/>
      </p:nvGrpSpPr>
      <p:grpSpPr>
        <a:xfrm>
          <a:off x="0" y="0"/>
          <a:ext cx="0" cy="0"/>
          <a:chOff x="0" y="0"/>
          <a:chExt cx="0" cy="0"/>
        </a:xfrm>
      </p:grpSpPr>
      <p:sp>
        <p:nvSpPr>
          <p:cNvPr id="362" name="Google Shape;362;p70"/>
          <p:cNvSpPr/>
          <p:nvPr/>
        </p:nvSpPr>
        <p:spPr>
          <a:xfrm>
            <a:off x="5719475" y="134100"/>
            <a:ext cx="3466500" cy="5143500"/>
          </a:xfrm>
          <a:prstGeom prst="rect">
            <a:avLst/>
          </a:prstGeom>
          <a:solidFill>
            <a:srgbClr val="232323">
              <a:alpha val="3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0"/>
          <p:cNvSpPr txBox="1"/>
          <p:nvPr>
            <p:ph idx="1" type="body"/>
          </p:nvPr>
        </p:nvSpPr>
        <p:spPr>
          <a:xfrm>
            <a:off x="5719475" y="1152475"/>
            <a:ext cx="3424500" cy="39909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64" name="Google Shape;364;p70"/>
          <p:cNvPicPr preferRelativeResize="0"/>
          <p:nvPr/>
        </p:nvPicPr>
        <p:blipFill rotWithShape="1">
          <a:blip r:embed="rId2">
            <a:alphaModFix/>
          </a:blip>
          <a:srcRect b="0" l="-1187" r="35600" t="0"/>
          <a:stretch/>
        </p:blipFill>
        <p:spPr>
          <a:xfrm rot="-5400000">
            <a:off x="1865263" y="-1732488"/>
            <a:ext cx="1970700" cy="5736675"/>
          </a:xfrm>
          <a:prstGeom prst="rect">
            <a:avLst/>
          </a:prstGeom>
          <a:noFill/>
          <a:ln>
            <a:noFill/>
          </a:ln>
        </p:spPr>
      </p:pic>
      <p:sp>
        <p:nvSpPr>
          <p:cNvPr id="365" name="Google Shape;365;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6" name="Google Shape;366;p70"/>
          <p:cNvSpPr txBox="1"/>
          <p:nvPr>
            <p:ph type="title"/>
          </p:nvPr>
        </p:nvSpPr>
        <p:spPr>
          <a:xfrm>
            <a:off x="255775" y="248925"/>
            <a:ext cx="5463600" cy="1842300"/>
          </a:xfrm>
          <a:prstGeom prst="rect">
            <a:avLst/>
          </a:prstGeom>
          <a:noFill/>
        </p:spPr>
        <p:txBody>
          <a:bodyPr anchorCtr="0" anchor="b"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70"/>
          <p:cNvSpPr txBox="1"/>
          <p:nvPr>
            <p:ph idx="2" type="body"/>
          </p:nvPr>
        </p:nvSpPr>
        <p:spPr>
          <a:xfrm>
            <a:off x="-25" y="2053625"/>
            <a:ext cx="5719500" cy="30900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368" name="Google Shape;368;p70"/>
          <p:cNvPicPr preferRelativeResize="0"/>
          <p:nvPr/>
        </p:nvPicPr>
        <p:blipFill>
          <a:blip r:embed="rId3">
            <a:alphaModFix/>
          </a:blip>
          <a:stretch>
            <a:fillRect/>
          </a:stretch>
        </p:blipFill>
        <p:spPr>
          <a:xfrm rot="10800000">
            <a:off x="-25" y="2082500"/>
            <a:ext cx="5719500" cy="1143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69" name="Shape 369"/>
        <p:cNvGrpSpPr/>
        <p:nvPr/>
      </p:nvGrpSpPr>
      <p:grpSpPr>
        <a:xfrm>
          <a:off x="0" y="0"/>
          <a:ext cx="0" cy="0"/>
          <a:chOff x="0" y="0"/>
          <a:chExt cx="0" cy="0"/>
        </a:xfrm>
      </p:grpSpPr>
      <p:sp>
        <p:nvSpPr>
          <p:cNvPr id="370" name="Google Shape;370;p71"/>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1" name="Google Shape;371;p71"/>
          <p:cNvSpPr txBox="1"/>
          <p:nvPr>
            <p:ph idx="1" type="body"/>
          </p:nvPr>
        </p:nvSpPr>
        <p:spPr>
          <a:xfrm>
            <a:off x="311700" y="1206650"/>
            <a:ext cx="8520600" cy="33621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2" name="Google Shape;372;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71"/>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o14 -light">
  <p:cSld name="BLANK_1_4">
    <p:spTree>
      <p:nvGrpSpPr>
        <p:cNvPr id="44" name="Shape 44"/>
        <p:cNvGrpSpPr/>
        <p:nvPr/>
      </p:nvGrpSpPr>
      <p:grpSpPr>
        <a:xfrm>
          <a:off x="0" y="0"/>
          <a:ext cx="0" cy="0"/>
          <a:chOff x="0" y="0"/>
          <a:chExt cx="0" cy="0"/>
        </a:xfrm>
      </p:grpSpPr>
      <p:sp>
        <p:nvSpPr>
          <p:cNvPr id="45" name="Google Shape;45;p8"/>
          <p:cNvSpPr/>
          <p:nvPr/>
        </p:nvSpPr>
        <p:spPr>
          <a:xfrm>
            <a:off x="-13200" y="-26450"/>
            <a:ext cx="9198300" cy="5197500"/>
          </a:xfrm>
          <a:prstGeom prst="rect">
            <a:avLst/>
          </a:pr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nvSpPr>
        <p:spPr>
          <a:xfrm>
            <a:off x="136800" y="1007350"/>
            <a:ext cx="8870400" cy="40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93C763"/>
              </a:solidFill>
              <a:latin typeface="Inconsolata"/>
              <a:ea typeface="Inconsolata"/>
              <a:cs typeface="Inconsolata"/>
              <a:sym typeface="Inconsolata"/>
            </a:endParaRPr>
          </a:p>
        </p:txBody>
      </p:sp>
      <p:sp>
        <p:nvSpPr>
          <p:cNvPr id="47" name="Google Shape;47;p8"/>
          <p:cNvSpPr txBox="1"/>
          <p:nvPr>
            <p:ph idx="1" type="body"/>
          </p:nvPr>
        </p:nvSpPr>
        <p:spPr>
          <a:xfrm>
            <a:off x="136800" y="99950"/>
            <a:ext cx="8870400" cy="49053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1pPr>
            <a:lvl2pPr indent="-330200" lvl="1" marL="9144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2pPr>
            <a:lvl3pPr indent="-330200" lvl="2" marL="13716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3pPr>
            <a:lvl4pPr indent="-330200" lvl="3" marL="18288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4pPr>
            <a:lvl5pPr indent="-330200" lvl="4" marL="22860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5pPr>
            <a:lvl6pPr indent="-330200" lvl="5" marL="27432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6pPr>
            <a:lvl7pPr indent="-330200" lvl="6" marL="32004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7pPr>
            <a:lvl8pPr indent="-330200" lvl="7" marL="3657600" rtl="0">
              <a:spcBef>
                <a:spcPts val="1600"/>
              </a:spcBef>
              <a:spcAft>
                <a:spcPts val="0"/>
              </a:spcAft>
              <a:buClr>
                <a:srgbClr val="434343"/>
              </a:buClr>
              <a:buSzPts val="1600"/>
              <a:buFont typeface="Inconsolata"/>
              <a:buChar char="○"/>
              <a:defRPr sz="1600">
                <a:solidFill>
                  <a:srgbClr val="434343"/>
                </a:solidFill>
                <a:latin typeface="Inconsolata"/>
                <a:ea typeface="Inconsolata"/>
                <a:cs typeface="Inconsolata"/>
                <a:sym typeface="Inconsolata"/>
              </a:defRPr>
            </a:lvl8pPr>
            <a:lvl9pPr indent="-330200" lvl="8" marL="4114800" rtl="0">
              <a:spcBef>
                <a:spcPts val="1600"/>
              </a:spcBef>
              <a:spcAft>
                <a:spcPts val="1600"/>
              </a:spcAft>
              <a:buClr>
                <a:srgbClr val="434343"/>
              </a:buClr>
              <a:buSzPts val="1600"/>
              <a:buFont typeface="Inconsolata"/>
              <a:buChar char="■"/>
              <a:defRPr sz="1600">
                <a:solidFill>
                  <a:srgbClr val="434343"/>
                </a:solidFill>
                <a:latin typeface="Inconsolata"/>
                <a:ea typeface="Inconsolata"/>
                <a:cs typeface="Inconsolata"/>
                <a:sym typeface="Inconsolata"/>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Green">
  <p:cSld name="TITLE_AND_BODY_1">
    <p:spTree>
      <p:nvGrpSpPr>
        <p:cNvPr id="374" name="Shape 374"/>
        <p:cNvGrpSpPr/>
        <p:nvPr/>
      </p:nvGrpSpPr>
      <p:grpSpPr>
        <a:xfrm>
          <a:off x="0" y="0"/>
          <a:ext cx="0" cy="0"/>
          <a:chOff x="0" y="0"/>
          <a:chExt cx="0" cy="0"/>
        </a:xfrm>
      </p:grpSpPr>
      <p:sp>
        <p:nvSpPr>
          <p:cNvPr id="375" name="Google Shape;375;p72"/>
          <p:cNvSpPr/>
          <p:nvPr/>
        </p:nvSpPr>
        <p:spPr>
          <a:xfrm>
            <a:off x="0" y="0"/>
            <a:ext cx="9144000" cy="11832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2"/>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7" name="Google Shape;377;p72"/>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8" name="Google Shape;378;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79" name="Google Shape;379;p72"/>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380" name="Google Shape;380;p72"/>
          <p:cNvSpPr/>
          <p:nvPr/>
        </p:nvSpPr>
        <p:spPr>
          <a:xfrm>
            <a:off x="0" y="0"/>
            <a:ext cx="9144000" cy="141600"/>
          </a:xfrm>
          <a:prstGeom prst="rect">
            <a:avLst/>
          </a:prstGeom>
          <a:solidFill>
            <a:srgbClr val="388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381" name="Google Shape;381;p72"/>
          <p:cNvPicPr preferRelativeResize="0"/>
          <p:nvPr/>
        </p:nvPicPr>
        <p:blipFill>
          <a:blip r:embed="rId2">
            <a:alphaModFix/>
          </a:blip>
          <a:stretch>
            <a:fillRect/>
          </a:stretch>
        </p:blipFill>
        <p:spPr>
          <a:xfrm>
            <a:off x="343382" y="475768"/>
            <a:ext cx="457200" cy="457200"/>
          </a:xfrm>
          <a:prstGeom prst="rect">
            <a:avLst/>
          </a:prstGeom>
          <a:noFill/>
          <a:ln>
            <a:noFill/>
          </a:ln>
        </p:spPr>
      </p:pic>
      <p:pic>
        <p:nvPicPr>
          <p:cNvPr id="382" name="Google Shape;382;p72"/>
          <p:cNvPicPr preferRelativeResize="0"/>
          <p:nvPr/>
        </p:nvPicPr>
        <p:blipFill>
          <a:blip r:embed="rId3">
            <a:alphaModFix/>
          </a:blip>
          <a:stretch>
            <a:fillRect/>
          </a:stretch>
        </p:blipFill>
        <p:spPr>
          <a:xfrm>
            <a:off x="0" y="1132386"/>
            <a:ext cx="9143999" cy="1181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Orange">
  <p:cSld name="TITLE_AND_BODY_1_2">
    <p:spTree>
      <p:nvGrpSpPr>
        <p:cNvPr id="383" name="Shape 383"/>
        <p:cNvGrpSpPr/>
        <p:nvPr/>
      </p:nvGrpSpPr>
      <p:grpSpPr>
        <a:xfrm>
          <a:off x="0" y="0"/>
          <a:ext cx="0" cy="0"/>
          <a:chOff x="0" y="0"/>
          <a:chExt cx="0" cy="0"/>
        </a:xfrm>
      </p:grpSpPr>
      <p:sp>
        <p:nvSpPr>
          <p:cNvPr id="384" name="Google Shape;384;p73"/>
          <p:cNvSpPr/>
          <p:nvPr/>
        </p:nvSpPr>
        <p:spPr>
          <a:xfrm>
            <a:off x="0" y="0"/>
            <a:ext cx="9144000" cy="1183200"/>
          </a:xfrm>
          <a:prstGeom prst="rect">
            <a:avLst/>
          </a:prstGeom>
          <a:solidFill>
            <a:srgbClr val="FF57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3"/>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73"/>
          <p:cNvSpPr txBox="1"/>
          <p:nvPr>
            <p:ph idx="1" type="body"/>
          </p:nvPr>
        </p:nvSpPr>
        <p:spPr>
          <a:xfrm>
            <a:off x="311700" y="1215013"/>
            <a:ext cx="8520600" cy="34164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87" name="Google Shape;387;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8" name="Google Shape;388;p73"/>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389" name="Google Shape;389;p73"/>
          <p:cNvSpPr/>
          <p:nvPr/>
        </p:nvSpPr>
        <p:spPr>
          <a:xfrm>
            <a:off x="0" y="0"/>
            <a:ext cx="9144000" cy="141600"/>
          </a:xfrm>
          <a:prstGeom prst="rect">
            <a:avLst/>
          </a:prstGeom>
          <a:solidFill>
            <a:srgbClr val="E64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390" name="Google Shape;390;p73"/>
          <p:cNvPicPr preferRelativeResize="0"/>
          <p:nvPr/>
        </p:nvPicPr>
        <p:blipFill>
          <a:blip r:embed="rId2">
            <a:alphaModFix/>
          </a:blip>
          <a:stretch>
            <a:fillRect/>
          </a:stretch>
        </p:blipFill>
        <p:spPr>
          <a:xfrm>
            <a:off x="343382" y="475768"/>
            <a:ext cx="457200" cy="457200"/>
          </a:xfrm>
          <a:prstGeom prst="rect">
            <a:avLst/>
          </a:prstGeom>
          <a:noFill/>
          <a:ln>
            <a:noFill/>
          </a:ln>
        </p:spPr>
      </p:pic>
      <p:pic>
        <p:nvPicPr>
          <p:cNvPr id="391" name="Google Shape;391;p73"/>
          <p:cNvPicPr preferRelativeResize="0"/>
          <p:nvPr/>
        </p:nvPicPr>
        <p:blipFill>
          <a:blip r:embed="rId3">
            <a:alphaModFix/>
          </a:blip>
          <a:stretch>
            <a:fillRect/>
          </a:stretch>
        </p:blipFill>
        <p:spPr>
          <a:xfrm>
            <a:off x="0" y="1132386"/>
            <a:ext cx="9143999" cy="1181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 Purple">
  <p:cSld name="TITLE_AND_BODY_1_1">
    <p:spTree>
      <p:nvGrpSpPr>
        <p:cNvPr id="392" name="Shape 392"/>
        <p:cNvGrpSpPr/>
        <p:nvPr/>
      </p:nvGrpSpPr>
      <p:grpSpPr>
        <a:xfrm>
          <a:off x="0" y="0"/>
          <a:ext cx="0" cy="0"/>
          <a:chOff x="0" y="0"/>
          <a:chExt cx="0" cy="0"/>
        </a:xfrm>
      </p:grpSpPr>
      <p:sp>
        <p:nvSpPr>
          <p:cNvPr id="393" name="Google Shape;393;p74"/>
          <p:cNvSpPr/>
          <p:nvPr/>
        </p:nvSpPr>
        <p:spPr>
          <a:xfrm>
            <a:off x="0" y="-8825"/>
            <a:ext cx="9144000" cy="1183200"/>
          </a:xfrm>
          <a:prstGeom prst="rect">
            <a:avLst/>
          </a:prstGeom>
          <a:solidFill>
            <a:srgbClr val="9C27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4"/>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5" name="Google Shape;395;p74"/>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Clr>
                <a:srgbClr val="727272"/>
              </a:buClr>
              <a:buSzPts val="1800"/>
              <a:buChar char="○"/>
              <a:defRPr>
                <a:solidFill>
                  <a:srgbClr val="727272"/>
                </a:solidFill>
              </a:defRPr>
            </a:lvl2pPr>
            <a:lvl3pPr indent="-317500" lvl="2" marL="1371600" rtl="0">
              <a:spcBef>
                <a:spcPts val="1600"/>
              </a:spcBef>
              <a:spcAft>
                <a:spcPts val="0"/>
              </a:spcAft>
              <a:buClr>
                <a:srgbClr val="B6B6B6"/>
              </a:buClr>
              <a:buSzPts val="1400"/>
              <a:buChar char="■"/>
              <a:defRPr>
                <a:solidFill>
                  <a:srgbClr val="B6B6B6"/>
                </a:solidFill>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96" name="Google Shape;396;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97" name="Google Shape;397;p74"/>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
        <p:nvSpPr>
          <p:cNvPr id="398" name="Google Shape;398;p74"/>
          <p:cNvSpPr/>
          <p:nvPr/>
        </p:nvSpPr>
        <p:spPr>
          <a:xfrm>
            <a:off x="0" y="0"/>
            <a:ext cx="9144000" cy="141600"/>
          </a:xfrm>
          <a:prstGeom prst="rect">
            <a:avLst/>
          </a:prstGeom>
          <a:solidFill>
            <a:srgbClr val="7B1F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399" name="Google Shape;399;p74"/>
          <p:cNvPicPr preferRelativeResize="0"/>
          <p:nvPr/>
        </p:nvPicPr>
        <p:blipFill>
          <a:blip r:embed="rId2">
            <a:alphaModFix/>
          </a:blip>
          <a:stretch>
            <a:fillRect/>
          </a:stretch>
        </p:blipFill>
        <p:spPr>
          <a:xfrm>
            <a:off x="343382" y="475768"/>
            <a:ext cx="457200" cy="457200"/>
          </a:xfrm>
          <a:prstGeom prst="rect">
            <a:avLst/>
          </a:prstGeom>
          <a:noFill/>
          <a:ln>
            <a:noFill/>
          </a:ln>
        </p:spPr>
      </p:pic>
      <p:pic>
        <p:nvPicPr>
          <p:cNvPr id="400" name="Google Shape;400;p74"/>
          <p:cNvPicPr preferRelativeResize="0"/>
          <p:nvPr/>
        </p:nvPicPr>
        <p:blipFill>
          <a:blip r:embed="rId3">
            <a:alphaModFix/>
          </a:blip>
          <a:stretch>
            <a:fillRect/>
          </a:stretch>
        </p:blipFill>
        <p:spPr>
          <a:xfrm>
            <a:off x="0" y="1132386"/>
            <a:ext cx="9143999" cy="1181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2">
  <p:cSld name="TITLE_AND_BODY_3">
    <p:spTree>
      <p:nvGrpSpPr>
        <p:cNvPr id="401" name="Shape 401"/>
        <p:cNvGrpSpPr/>
        <p:nvPr/>
      </p:nvGrpSpPr>
      <p:grpSpPr>
        <a:xfrm>
          <a:off x="0" y="0"/>
          <a:ext cx="0" cy="0"/>
          <a:chOff x="0" y="0"/>
          <a:chExt cx="0" cy="0"/>
        </a:xfrm>
      </p:grpSpPr>
      <p:sp>
        <p:nvSpPr>
          <p:cNvPr id="402" name="Google Shape;402;p75"/>
          <p:cNvSpPr txBox="1"/>
          <p:nvPr>
            <p:ph type="title"/>
          </p:nvPr>
        </p:nvSpPr>
        <p:spPr>
          <a:xfrm>
            <a:off x="775125" y="373225"/>
            <a:ext cx="8263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3" name="Google Shape;403;p75"/>
          <p:cNvSpPr txBox="1"/>
          <p:nvPr>
            <p:ph idx="1" type="body"/>
          </p:nvPr>
        </p:nvSpPr>
        <p:spPr>
          <a:xfrm>
            <a:off x="311700" y="1270300"/>
            <a:ext cx="8520600" cy="32985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4" name="Google Shape;404;p7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CUSTOM_1_3">
    <p:spTree>
      <p:nvGrpSpPr>
        <p:cNvPr id="405" name="Shape 405"/>
        <p:cNvGrpSpPr/>
        <p:nvPr/>
      </p:nvGrpSpPr>
      <p:grpSpPr>
        <a:xfrm>
          <a:off x="0" y="0"/>
          <a:ext cx="0" cy="0"/>
          <a:chOff x="0" y="0"/>
          <a:chExt cx="0" cy="0"/>
        </a:xfrm>
      </p:grpSpPr>
      <p:sp>
        <p:nvSpPr>
          <p:cNvPr id="406" name="Google Shape;406;p76"/>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6"/>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3">
  <p:cSld name="CUSTOM_1_4">
    <p:spTree>
      <p:nvGrpSpPr>
        <p:cNvPr id="408" name="Shape 408"/>
        <p:cNvGrpSpPr/>
        <p:nvPr/>
      </p:nvGrpSpPr>
      <p:grpSpPr>
        <a:xfrm>
          <a:off x="0" y="0"/>
          <a:ext cx="0" cy="0"/>
          <a:chOff x="0" y="0"/>
          <a:chExt cx="0" cy="0"/>
        </a:xfrm>
      </p:grpSpPr>
      <p:sp>
        <p:nvSpPr>
          <p:cNvPr id="409" name="Google Shape;409;p77"/>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7"/>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4">
  <p:cSld name="CUSTOM_1_5">
    <p:spTree>
      <p:nvGrpSpPr>
        <p:cNvPr id="411" name="Shape 411"/>
        <p:cNvGrpSpPr/>
        <p:nvPr/>
      </p:nvGrpSpPr>
      <p:grpSpPr>
        <a:xfrm>
          <a:off x="0" y="0"/>
          <a:ext cx="0" cy="0"/>
          <a:chOff x="0" y="0"/>
          <a:chExt cx="0" cy="0"/>
        </a:xfrm>
      </p:grpSpPr>
      <p:sp>
        <p:nvSpPr>
          <p:cNvPr id="412" name="Google Shape;412;p78"/>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8"/>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2_2">
    <p:spTree>
      <p:nvGrpSpPr>
        <p:cNvPr id="414" name="Shape 414"/>
        <p:cNvGrpSpPr/>
        <p:nvPr/>
      </p:nvGrpSpPr>
      <p:grpSpPr>
        <a:xfrm>
          <a:off x="0" y="0"/>
          <a:ext cx="0" cy="0"/>
          <a:chOff x="0" y="0"/>
          <a:chExt cx="0" cy="0"/>
        </a:xfrm>
      </p:grpSpPr>
      <p:sp>
        <p:nvSpPr>
          <p:cNvPr id="415" name="Google Shape;415;p79"/>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CUSTOM_2_2_1">
    <p:spTree>
      <p:nvGrpSpPr>
        <p:cNvPr id="416" name="Shape 416"/>
        <p:cNvGrpSpPr/>
        <p:nvPr/>
      </p:nvGrpSpPr>
      <p:grpSpPr>
        <a:xfrm>
          <a:off x="0" y="0"/>
          <a:ext cx="0" cy="0"/>
          <a:chOff x="0" y="0"/>
          <a:chExt cx="0" cy="0"/>
        </a:xfrm>
      </p:grpSpPr>
      <p:pic>
        <p:nvPicPr>
          <p:cNvPr id="417" name="Google Shape;417;p80"/>
          <p:cNvPicPr preferRelativeResize="0"/>
          <p:nvPr/>
        </p:nvPicPr>
        <p:blipFill>
          <a:blip r:embed="rId2">
            <a:alphaModFix/>
          </a:blip>
          <a:stretch>
            <a:fillRect/>
          </a:stretch>
        </p:blipFill>
        <p:spPr>
          <a:xfrm>
            <a:off x="0" y="2090943"/>
            <a:ext cx="9144000" cy="3052563"/>
          </a:xfrm>
          <a:prstGeom prst="rect">
            <a:avLst/>
          </a:prstGeom>
          <a:noFill/>
          <a:ln>
            <a:noFill/>
          </a:ln>
        </p:spPr>
      </p:pic>
      <p:sp>
        <p:nvSpPr>
          <p:cNvPr id="418" name="Google Shape;418;p80"/>
          <p:cNvSpPr txBox="1"/>
          <p:nvPr>
            <p:ph type="title"/>
          </p:nvPr>
        </p:nvSpPr>
        <p:spPr>
          <a:xfrm>
            <a:off x="895725" y="1659800"/>
            <a:ext cx="80448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80"/>
          <p:cNvSpPr txBox="1"/>
          <p:nvPr/>
        </p:nvSpPr>
        <p:spPr>
          <a:xfrm>
            <a:off x="900300" y="382775"/>
            <a:ext cx="73434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000">
                <a:solidFill>
                  <a:schemeClr val="lt1"/>
                </a:solidFill>
                <a:latin typeface="Roboto"/>
                <a:ea typeface="Roboto"/>
                <a:cs typeface="Roboto"/>
                <a:sym typeface="Roboto"/>
              </a:rPr>
              <a:t>Questions</a:t>
            </a:r>
            <a:r>
              <a:rPr lang="en"/>
              <a:t> </a:t>
            </a:r>
            <a:r>
              <a:rPr b="1" lang="en" sz="3000">
                <a:solidFill>
                  <a:schemeClr val="lt1"/>
                </a:solidFill>
                <a:latin typeface="Roboto"/>
                <a:ea typeface="Roboto"/>
                <a:cs typeface="Roboto"/>
                <a:sym typeface="Roboto"/>
              </a:rPr>
              <a:t>?</a:t>
            </a:r>
            <a:endParaRPr b="1" sz="3000">
              <a:solidFill>
                <a:schemeClr val="lt1"/>
              </a:solidFill>
              <a:latin typeface="Roboto"/>
              <a:ea typeface="Roboto"/>
              <a:cs typeface="Roboto"/>
              <a:sym typeface="Roboto"/>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1">
  <p:cSld name="CUSTOM_1_6">
    <p:spTree>
      <p:nvGrpSpPr>
        <p:cNvPr id="420" name="Shape 420"/>
        <p:cNvGrpSpPr/>
        <p:nvPr/>
      </p:nvGrpSpPr>
      <p:grpSpPr>
        <a:xfrm>
          <a:off x="0" y="0"/>
          <a:ext cx="0" cy="0"/>
          <a:chOff x="0" y="0"/>
          <a:chExt cx="0" cy="0"/>
        </a:xfrm>
      </p:grpSpPr>
      <p:sp>
        <p:nvSpPr>
          <p:cNvPr id="421" name="Google Shape;421;p81"/>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1"/>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oogle Design Dark Body only">
  <p:cSld name="BLANK_1_3">
    <p:spTree>
      <p:nvGrpSpPr>
        <p:cNvPr id="48" name="Shape 48"/>
        <p:cNvGrpSpPr/>
        <p:nvPr/>
      </p:nvGrpSpPr>
      <p:grpSpPr>
        <a:xfrm>
          <a:off x="0" y="0"/>
          <a:ext cx="0" cy="0"/>
          <a:chOff x="0" y="0"/>
          <a:chExt cx="0" cy="0"/>
        </a:xfrm>
      </p:grpSpPr>
      <p:sp>
        <p:nvSpPr>
          <p:cNvPr id="49" name="Google Shape;49;p9"/>
          <p:cNvSpPr/>
          <p:nvPr/>
        </p:nvSpPr>
        <p:spPr>
          <a:xfrm>
            <a:off x="-13200" y="-26450"/>
            <a:ext cx="9198300" cy="5197500"/>
          </a:xfrm>
          <a:prstGeom prst="rect">
            <a:avLst/>
          </a:pr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nvSpPr>
        <p:spPr>
          <a:xfrm>
            <a:off x="136800" y="1007350"/>
            <a:ext cx="8870400" cy="40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93C763"/>
              </a:solidFill>
              <a:latin typeface="Inconsolata"/>
              <a:ea typeface="Inconsolata"/>
              <a:cs typeface="Inconsolata"/>
              <a:sym typeface="Inconsolata"/>
            </a:endParaRPr>
          </a:p>
        </p:txBody>
      </p:sp>
      <p:sp>
        <p:nvSpPr>
          <p:cNvPr id="51" name="Google Shape;51;p9"/>
          <p:cNvSpPr txBox="1"/>
          <p:nvPr>
            <p:ph idx="1" type="body"/>
          </p:nvPr>
        </p:nvSpPr>
        <p:spPr>
          <a:xfrm>
            <a:off x="136800" y="135800"/>
            <a:ext cx="8870400" cy="49287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23" name="Shape 423"/>
        <p:cNvGrpSpPr/>
        <p:nvPr/>
      </p:nvGrpSpPr>
      <p:grpSpPr>
        <a:xfrm>
          <a:off x="0" y="0"/>
          <a:ext cx="0" cy="0"/>
          <a:chOff x="0" y="0"/>
          <a:chExt cx="0" cy="0"/>
        </a:xfrm>
      </p:grpSpPr>
      <p:sp>
        <p:nvSpPr>
          <p:cNvPr id="424" name="Google Shape;424;p82"/>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5" name="Google Shape;425;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2">
  <p:cSld name="BLANK_2">
    <p:spTree>
      <p:nvGrpSpPr>
        <p:cNvPr id="426" name="Shape 426"/>
        <p:cNvGrpSpPr/>
        <p:nvPr/>
      </p:nvGrpSpPr>
      <p:grpSpPr>
        <a:xfrm>
          <a:off x="0" y="0"/>
          <a:ext cx="0" cy="0"/>
          <a:chOff x="0" y="0"/>
          <a:chExt cx="0" cy="0"/>
        </a:xfrm>
      </p:grpSpPr>
      <p:sp>
        <p:nvSpPr>
          <p:cNvPr id="427" name="Google Shape;427;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showMasterSp="0">
  <p:cSld name="Sample Dark Slide_1">
    <p:bg>
      <p:bgPr>
        <a:solidFill>
          <a:srgbClr val="445A65"/>
        </a:solidFill>
      </p:bgPr>
    </p:bg>
    <p:spTree>
      <p:nvGrpSpPr>
        <p:cNvPr id="428" name="Shape 428"/>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p:cSld name="BLANK_1">
    <p:spTree>
      <p:nvGrpSpPr>
        <p:cNvPr id="429" name="Shape 429"/>
        <p:cNvGrpSpPr/>
        <p:nvPr/>
      </p:nvGrpSpPr>
      <p:grpSpPr>
        <a:xfrm>
          <a:off x="0" y="0"/>
          <a:ext cx="0" cy="0"/>
          <a:chOff x="0" y="0"/>
          <a:chExt cx="0" cy="0"/>
        </a:xfrm>
      </p:grpSpPr>
      <p:sp>
        <p:nvSpPr>
          <p:cNvPr id="430" name="Google Shape;430;p85"/>
          <p:cNvSpPr/>
          <p:nvPr/>
        </p:nvSpPr>
        <p:spPr>
          <a:xfrm>
            <a:off x="0" y="-7225"/>
            <a:ext cx="9144000" cy="5143500"/>
          </a:xfrm>
          <a:prstGeom prst="rect">
            <a:avLst/>
          </a:prstGeom>
          <a:solidFill>
            <a:srgbClr val="2931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85"/>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2" name="Google Shape;432;p85"/>
          <p:cNvSpPr txBox="1"/>
          <p:nvPr/>
        </p:nvSpPr>
        <p:spPr>
          <a:xfrm>
            <a:off x="136800" y="1007350"/>
            <a:ext cx="8870400" cy="40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93C763"/>
              </a:solidFill>
              <a:latin typeface="Inconsolata"/>
              <a:ea typeface="Inconsolata"/>
              <a:cs typeface="Inconsolata"/>
              <a:sym typeface="Inconsolata"/>
            </a:endParaRPr>
          </a:p>
        </p:txBody>
      </p:sp>
      <p:sp>
        <p:nvSpPr>
          <p:cNvPr id="433" name="Google Shape;433;p85"/>
          <p:cNvSpPr txBox="1"/>
          <p:nvPr>
            <p:ph idx="1" type="body"/>
          </p:nvPr>
        </p:nvSpPr>
        <p:spPr>
          <a:xfrm>
            <a:off x="136800" y="1012750"/>
            <a:ext cx="8870400" cy="40518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1 1">
  <p:cSld name="CUSTOM_1_1_3">
    <p:spTree>
      <p:nvGrpSpPr>
        <p:cNvPr id="434" name="Shape 434"/>
        <p:cNvGrpSpPr/>
        <p:nvPr/>
      </p:nvGrpSpPr>
      <p:grpSpPr>
        <a:xfrm>
          <a:off x="0" y="0"/>
          <a:ext cx="0" cy="0"/>
          <a:chOff x="0" y="0"/>
          <a:chExt cx="0" cy="0"/>
        </a:xfrm>
      </p:grpSpPr>
      <p:sp>
        <p:nvSpPr>
          <p:cNvPr id="435" name="Google Shape;435;p86"/>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86"/>
          <p:cNvGrpSpPr/>
          <p:nvPr/>
        </p:nvGrpSpPr>
        <p:grpSpPr>
          <a:xfrm>
            <a:off x="4560767" y="3035881"/>
            <a:ext cx="2134434" cy="892357"/>
            <a:chOff x="11077241" y="9991725"/>
            <a:chExt cx="7093500" cy="3889961"/>
          </a:xfrm>
        </p:grpSpPr>
        <p:sp>
          <p:nvSpPr>
            <p:cNvPr id="437" name="Google Shape;437;p86"/>
            <p:cNvSpPr/>
            <p:nvPr/>
          </p:nvSpPr>
          <p:spPr>
            <a:xfrm>
              <a:off x="11077241" y="9991725"/>
              <a:ext cx="7093500" cy="762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1" i="0" lang="en" sz="1600" u="none" cap="none" strike="noStrike">
                  <a:solidFill>
                    <a:srgbClr val="FFFFFF"/>
                  </a:solidFill>
                  <a:latin typeface="Roboto"/>
                  <a:ea typeface="Roboto"/>
                  <a:cs typeface="Roboto"/>
                  <a:sym typeface="Roboto"/>
                </a:rPr>
                <a:t>Yonatan Levin</a:t>
              </a:r>
              <a:endParaRPr>
                <a:solidFill>
                  <a:srgbClr val="FFFFFF"/>
                </a:solidFill>
                <a:latin typeface="Roboto"/>
                <a:ea typeface="Roboto"/>
                <a:cs typeface="Roboto"/>
                <a:sym typeface="Roboto"/>
              </a:endParaRPr>
            </a:p>
          </p:txBody>
        </p:sp>
        <p:sp>
          <p:nvSpPr>
            <p:cNvPr id="438" name="Google Shape;438;p86"/>
            <p:cNvSpPr/>
            <p:nvPr/>
          </p:nvSpPr>
          <p:spPr>
            <a:xfrm>
              <a:off x="11161559" y="11943986"/>
              <a:ext cx="6924900" cy="193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0" i="0" lang="en" sz="1600" u="none" cap="none" strike="noStrike">
                  <a:solidFill>
                    <a:srgbClr val="FFFFFF"/>
                  </a:solidFill>
                  <a:latin typeface="Roboto Condensed"/>
                  <a:ea typeface="Roboto Condensed"/>
                  <a:cs typeface="Roboto Condensed"/>
                  <a:sym typeface="Roboto Condensed"/>
                </a:rPr>
                <a:t>Android Evangelist Get</a:t>
              </a:r>
              <a:r>
                <a:rPr lang="en" sz="1600">
                  <a:solidFill>
                    <a:srgbClr val="FFFFFF"/>
                  </a:solidFill>
                  <a:latin typeface="Roboto Condensed"/>
                  <a:ea typeface="Roboto Condensed"/>
                  <a:cs typeface="Roboto Condensed"/>
                  <a:sym typeface="Roboto Condensed"/>
                </a:rPr>
                <a:t>t</a:t>
              </a:r>
              <a:endParaRPr>
                <a:solidFill>
                  <a:srgbClr val="FFFFFF"/>
                </a:solidFill>
                <a:latin typeface="Roboto Condensed"/>
                <a:ea typeface="Roboto Condensed"/>
                <a:cs typeface="Roboto Condensed"/>
                <a:sym typeface="Roboto Condensed"/>
              </a:endParaRPr>
            </a:p>
          </p:txBody>
        </p:sp>
      </p:grpSp>
      <p:grpSp>
        <p:nvGrpSpPr>
          <p:cNvPr id="439" name="Google Shape;439;p86"/>
          <p:cNvGrpSpPr/>
          <p:nvPr/>
        </p:nvGrpSpPr>
        <p:grpSpPr>
          <a:xfrm>
            <a:off x="-16374" y="3037600"/>
            <a:ext cx="2077653" cy="890648"/>
            <a:chOff x="15445289" y="9991698"/>
            <a:chExt cx="7045280" cy="3882509"/>
          </a:xfrm>
        </p:grpSpPr>
        <p:sp>
          <p:nvSpPr>
            <p:cNvPr id="440" name="Google Shape;440;p86"/>
            <p:cNvSpPr/>
            <p:nvPr/>
          </p:nvSpPr>
          <p:spPr>
            <a:xfrm>
              <a:off x="15919069" y="9991698"/>
              <a:ext cx="6571500" cy="762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1" lang="en" sz="1600">
                  <a:solidFill>
                    <a:srgbClr val="F3F3F3"/>
                  </a:solidFill>
                  <a:latin typeface="Roboto"/>
                  <a:ea typeface="Roboto"/>
                  <a:cs typeface="Roboto"/>
                  <a:sym typeface="Roboto"/>
                </a:rPr>
                <a:t>Idan Felix</a:t>
              </a:r>
              <a:endParaRPr>
                <a:solidFill>
                  <a:srgbClr val="F3F3F3"/>
                </a:solidFill>
                <a:latin typeface="Roboto"/>
                <a:ea typeface="Roboto"/>
                <a:cs typeface="Roboto"/>
                <a:sym typeface="Roboto"/>
              </a:endParaRPr>
            </a:p>
          </p:txBody>
        </p:sp>
        <p:sp>
          <p:nvSpPr>
            <p:cNvPr id="441" name="Google Shape;441;p86"/>
            <p:cNvSpPr/>
            <p:nvPr/>
          </p:nvSpPr>
          <p:spPr>
            <a:xfrm>
              <a:off x="15445289" y="11695908"/>
              <a:ext cx="6967200" cy="2178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lang="en" sz="1600">
                  <a:solidFill>
                    <a:srgbClr val="FFFFFF"/>
                  </a:solidFill>
                  <a:latin typeface="Roboto Condensed"/>
                  <a:ea typeface="Roboto Condensed"/>
                  <a:cs typeface="Roboto Condensed"/>
                  <a:sym typeface="Roboto Condensed"/>
                </a:rPr>
                <a:t>Senior </a:t>
              </a:r>
              <a:r>
                <a:rPr b="0" i="0" lang="en" sz="1600" u="none" cap="none" strike="noStrike">
                  <a:solidFill>
                    <a:srgbClr val="FFFFFF"/>
                  </a:solidFill>
                  <a:latin typeface="Roboto Condensed"/>
                  <a:ea typeface="Roboto Condensed"/>
                  <a:cs typeface="Roboto Condensed"/>
                  <a:sym typeface="Roboto Condensed"/>
                </a:rPr>
                <a:t>Android &amp;</a:t>
              </a:r>
              <a:r>
                <a:rPr lang="en" sz="1600">
                  <a:solidFill>
                    <a:srgbClr val="FFFFFF"/>
                  </a:solidFill>
                  <a:latin typeface="Roboto Condensed"/>
                  <a:ea typeface="Roboto Condensed"/>
                  <a:cs typeface="Roboto Condensed"/>
                  <a:sym typeface="Roboto Condensed"/>
                </a:rPr>
                <a:t> Redhead</a:t>
              </a:r>
              <a:endParaRPr sz="1600">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sz="1600" u="none" cap="none" strike="noStrike">
                  <a:solidFill>
                    <a:srgbClr val="FFFFFF"/>
                  </a:solidFill>
                  <a:latin typeface="Roboto Condensed"/>
                  <a:ea typeface="Roboto Condensed"/>
                  <a:cs typeface="Roboto Condensed"/>
                  <a:sym typeface="Roboto Condensed"/>
                </a:rPr>
                <a:t> </a:t>
              </a:r>
              <a:r>
                <a:rPr lang="en" sz="1600">
                  <a:solidFill>
                    <a:srgbClr val="FFFFFF"/>
                  </a:solidFill>
                  <a:latin typeface="Roboto Condensed"/>
                  <a:ea typeface="Roboto Condensed"/>
                  <a:cs typeface="Roboto Condensed"/>
                  <a:sym typeface="Roboto Condensed"/>
                </a:rPr>
                <a:t>Varonis</a:t>
              </a:r>
              <a:endParaRPr sz="1600">
                <a:solidFill>
                  <a:srgbClr val="FFFFFF"/>
                </a:solidFill>
                <a:latin typeface="Roboto Condensed"/>
                <a:ea typeface="Roboto Condensed"/>
                <a:cs typeface="Roboto Condensed"/>
                <a:sym typeface="Roboto Condensed"/>
              </a:endParaRPr>
            </a:p>
          </p:txBody>
        </p:sp>
      </p:grpSp>
      <p:grpSp>
        <p:nvGrpSpPr>
          <p:cNvPr id="442" name="Google Shape;442;p86"/>
          <p:cNvGrpSpPr/>
          <p:nvPr/>
        </p:nvGrpSpPr>
        <p:grpSpPr>
          <a:xfrm>
            <a:off x="2314800" y="3041045"/>
            <a:ext cx="2077686" cy="887210"/>
            <a:chOff x="12866850" y="9991725"/>
            <a:chExt cx="7093500" cy="3908416"/>
          </a:xfrm>
        </p:grpSpPr>
        <p:sp>
          <p:nvSpPr>
            <p:cNvPr id="443" name="Google Shape;443;p86"/>
            <p:cNvSpPr/>
            <p:nvPr/>
          </p:nvSpPr>
          <p:spPr>
            <a:xfrm>
              <a:off x="12866850" y="9991725"/>
              <a:ext cx="7093500" cy="762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1" i="0" lang="en" sz="1600" u="none" cap="none" strike="noStrike">
                  <a:solidFill>
                    <a:srgbClr val="FFFFFF"/>
                  </a:solidFill>
                  <a:latin typeface="Roboto"/>
                  <a:ea typeface="Roboto"/>
                  <a:cs typeface="Roboto"/>
                  <a:sym typeface="Roboto"/>
                </a:rPr>
                <a:t>Jonathan Yarkoni</a:t>
              </a:r>
              <a:endParaRPr>
                <a:solidFill>
                  <a:srgbClr val="FFFFFF"/>
                </a:solidFill>
                <a:latin typeface="Roboto"/>
                <a:ea typeface="Roboto"/>
                <a:cs typeface="Roboto"/>
                <a:sym typeface="Roboto"/>
              </a:endParaRPr>
            </a:p>
          </p:txBody>
        </p:sp>
        <p:sp>
          <p:nvSpPr>
            <p:cNvPr id="444" name="Google Shape;444;p86"/>
            <p:cNvSpPr/>
            <p:nvPr/>
          </p:nvSpPr>
          <p:spPr>
            <a:xfrm>
              <a:off x="12951178" y="11643841"/>
              <a:ext cx="6924900" cy="2256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0" i="0" lang="en" sz="1600" u="none" cap="none" strike="noStrike">
                  <a:solidFill>
                    <a:srgbClr val="FFFFFF"/>
                  </a:solidFill>
                  <a:latin typeface="Roboto Condensed"/>
                  <a:ea typeface="Roboto Condensed"/>
                  <a:cs typeface="Roboto Condensed"/>
                  <a:sym typeface="Roboto Condensed"/>
                </a:rPr>
                <a:t>Android Developer &amp; </a:t>
              </a:r>
              <a:endParaRPr b="0" i="0" sz="160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sz="1600" u="none" cap="none" strike="noStrike">
                  <a:solidFill>
                    <a:srgbClr val="FFFFFF"/>
                  </a:solidFill>
                  <a:latin typeface="Roboto Condensed"/>
                  <a:ea typeface="Roboto Condensed"/>
                  <a:cs typeface="Roboto Condensed"/>
                  <a:sym typeface="Roboto Condensed"/>
                </a:rPr>
                <a:t>Advocate </a:t>
              </a:r>
              <a:endParaRPr b="0" i="0" sz="1600" u="none" cap="none" strike="noStrike">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b="0" i="0" lang="en" sz="1600" u="none" cap="none" strike="noStrike">
                  <a:solidFill>
                    <a:srgbClr val="FFFFFF"/>
                  </a:solidFill>
                  <a:latin typeface="Roboto Condensed"/>
                  <a:ea typeface="Roboto Condensed"/>
                  <a:cs typeface="Roboto Condensed"/>
                  <a:sym typeface="Roboto Condensed"/>
                </a:rPr>
                <a:t>Ironsource</a:t>
              </a:r>
              <a:endParaRPr>
                <a:solidFill>
                  <a:srgbClr val="FFFFFF"/>
                </a:solidFill>
                <a:latin typeface="Roboto Condensed"/>
                <a:ea typeface="Roboto Condensed"/>
                <a:cs typeface="Roboto Condensed"/>
                <a:sym typeface="Roboto Condensed"/>
              </a:endParaRPr>
            </a:p>
          </p:txBody>
        </p:sp>
      </p:grpSp>
      <p:pic>
        <p:nvPicPr>
          <p:cNvPr id="445" name="Google Shape;445;p86"/>
          <p:cNvPicPr preferRelativeResize="0"/>
          <p:nvPr/>
        </p:nvPicPr>
        <p:blipFill>
          <a:blip r:embed="rId2">
            <a:alphaModFix/>
          </a:blip>
          <a:stretch>
            <a:fillRect/>
          </a:stretch>
        </p:blipFill>
        <p:spPr>
          <a:xfrm>
            <a:off x="4844788" y="1371763"/>
            <a:ext cx="1568100" cy="1568100"/>
          </a:xfrm>
          <a:prstGeom prst="ellipse">
            <a:avLst/>
          </a:prstGeom>
          <a:noFill/>
          <a:ln>
            <a:noFill/>
          </a:ln>
        </p:spPr>
      </p:pic>
      <p:pic>
        <p:nvPicPr>
          <p:cNvPr id="446" name="Google Shape;446;p86"/>
          <p:cNvPicPr preferRelativeResize="0"/>
          <p:nvPr/>
        </p:nvPicPr>
        <p:blipFill>
          <a:blip r:embed="rId3">
            <a:alphaModFix/>
          </a:blip>
          <a:stretch>
            <a:fillRect/>
          </a:stretch>
        </p:blipFill>
        <p:spPr>
          <a:xfrm>
            <a:off x="7184350" y="1386125"/>
            <a:ext cx="1536900" cy="1534800"/>
          </a:xfrm>
          <a:prstGeom prst="ellipse">
            <a:avLst/>
          </a:prstGeom>
          <a:noFill/>
          <a:ln>
            <a:noFill/>
          </a:ln>
        </p:spPr>
      </p:pic>
      <p:pic>
        <p:nvPicPr>
          <p:cNvPr id="447" name="Google Shape;447;p86"/>
          <p:cNvPicPr preferRelativeResize="0"/>
          <p:nvPr/>
        </p:nvPicPr>
        <p:blipFill rotWithShape="1">
          <a:blip r:embed="rId4">
            <a:alphaModFix/>
          </a:blip>
          <a:srcRect b="13739" l="13923" r="14566" t="13294"/>
          <a:stretch/>
        </p:blipFill>
        <p:spPr>
          <a:xfrm>
            <a:off x="2536387" y="1374363"/>
            <a:ext cx="1536938" cy="1568101"/>
          </a:xfrm>
          <a:prstGeom prst="rect">
            <a:avLst/>
          </a:prstGeom>
          <a:noFill/>
          <a:ln>
            <a:noFill/>
          </a:ln>
        </p:spPr>
      </p:pic>
      <p:sp>
        <p:nvSpPr>
          <p:cNvPr id="448" name="Google Shape;448;p86"/>
          <p:cNvSpPr txBox="1"/>
          <p:nvPr/>
        </p:nvSpPr>
        <p:spPr>
          <a:xfrm>
            <a:off x="529325" y="79125"/>
            <a:ext cx="8520600" cy="113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Android Academy Staff</a:t>
            </a:r>
            <a:endParaRPr b="1" sz="3600">
              <a:solidFill>
                <a:srgbClr val="FFFFFF"/>
              </a:solidFill>
              <a:latin typeface="Roboto"/>
              <a:ea typeface="Roboto"/>
              <a:cs typeface="Roboto"/>
              <a:sym typeface="Roboto"/>
            </a:endParaRPr>
          </a:p>
        </p:txBody>
      </p:sp>
      <p:grpSp>
        <p:nvGrpSpPr>
          <p:cNvPr id="449" name="Google Shape;449;p86"/>
          <p:cNvGrpSpPr/>
          <p:nvPr/>
        </p:nvGrpSpPr>
        <p:grpSpPr>
          <a:xfrm>
            <a:off x="6922967" y="3035881"/>
            <a:ext cx="2134434" cy="892357"/>
            <a:chOff x="11077241" y="9991725"/>
            <a:chExt cx="7093500" cy="3889961"/>
          </a:xfrm>
        </p:grpSpPr>
        <p:sp>
          <p:nvSpPr>
            <p:cNvPr id="450" name="Google Shape;450;p86"/>
            <p:cNvSpPr/>
            <p:nvPr/>
          </p:nvSpPr>
          <p:spPr>
            <a:xfrm>
              <a:off x="11077241" y="9991725"/>
              <a:ext cx="7093500" cy="762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b="1" lang="en" sz="1600">
                  <a:solidFill>
                    <a:srgbClr val="FFFFFF"/>
                  </a:solidFill>
                  <a:latin typeface="Roboto"/>
                  <a:ea typeface="Roboto"/>
                  <a:cs typeface="Roboto"/>
                  <a:sym typeface="Roboto"/>
                </a:rPr>
                <a:t>Britt Barak</a:t>
              </a:r>
              <a:endParaRPr>
                <a:solidFill>
                  <a:srgbClr val="FFFFFF"/>
                </a:solidFill>
                <a:latin typeface="Roboto"/>
                <a:ea typeface="Roboto"/>
                <a:cs typeface="Roboto"/>
                <a:sym typeface="Roboto"/>
              </a:endParaRPr>
            </a:p>
          </p:txBody>
        </p:sp>
        <p:sp>
          <p:nvSpPr>
            <p:cNvPr id="451" name="Google Shape;451;p86"/>
            <p:cNvSpPr/>
            <p:nvPr/>
          </p:nvSpPr>
          <p:spPr>
            <a:xfrm>
              <a:off x="11161559" y="11943986"/>
              <a:ext cx="6924900" cy="193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Font typeface="Ubuntu"/>
                <a:buNone/>
              </a:pPr>
              <a:r>
                <a:rPr lang="en" sz="1600">
                  <a:solidFill>
                    <a:srgbClr val="FFFFFF"/>
                  </a:solidFill>
                  <a:latin typeface="Roboto Condensed"/>
                  <a:ea typeface="Roboto Condensed"/>
                  <a:cs typeface="Roboto Condensed"/>
                  <a:sym typeface="Roboto Condensed"/>
                </a:rPr>
                <a:t>The coolest and fairest of us all</a:t>
              </a:r>
              <a:endParaRPr sz="1600">
                <a:solidFill>
                  <a:srgbClr val="FFFFFF"/>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sz="1600">
                  <a:solidFill>
                    <a:srgbClr val="FFFFFF"/>
                  </a:solidFill>
                  <a:latin typeface="Roboto Condensed"/>
                  <a:ea typeface="Roboto Condensed"/>
                  <a:cs typeface="Roboto Condensed"/>
                  <a:sym typeface="Roboto Condensed"/>
                </a:rPr>
                <a:t>Real</a:t>
              </a:r>
              <a:endParaRPr sz="1600">
                <a:solidFill>
                  <a:srgbClr val="FFFFFF"/>
                </a:solidFill>
                <a:latin typeface="Roboto Condensed"/>
                <a:ea typeface="Roboto Condensed"/>
                <a:cs typeface="Roboto Condensed"/>
                <a:sym typeface="Roboto Condensed"/>
              </a:endParaRPr>
            </a:p>
          </p:txBody>
        </p:sp>
      </p:grpSp>
      <p:pic>
        <p:nvPicPr>
          <p:cNvPr id="452" name="Google Shape;452;p86"/>
          <p:cNvPicPr preferRelativeResize="0"/>
          <p:nvPr/>
        </p:nvPicPr>
        <p:blipFill rotWithShape="1">
          <a:blip r:embed="rId5">
            <a:alphaModFix/>
          </a:blip>
          <a:srcRect b="49382" l="35196" r="41287" t="16104"/>
          <a:stretch/>
        </p:blipFill>
        <p:spPr>
          <a:xfrm>
            <a:off x="250325" y="1399225"/>
            <a:ext cx="1568100" cy="1534800"/>
          </a:xfrm>
          <a:prstGeom prst="ellipse">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p:cSld name="CUSTOM_1_2_3">
    <p:spTree>
      <p:nvGrpSpPr>
        <p:cNvPr id="453" name="Shape 453"/>
        <p:cNvGrpSpPr/>
        <p:nvPr/>
      </p:nvGrpSpPr>
      <p:grpSpPr>
        <a:xfrm>
          <a:off x="0" y="0"/>
          <a:ext cx="0" cy="0"/>
          <a:chOff x="0" y="0"/>
          <a:chExt cx="0" cy="0"/>
        </a:xfrm>
      </p:grpSpPr>
      <p:sp>
        <p:nvSpPr>
          <p:cNvPr id="454" name="Google Shape;454;p87"/>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87"/>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1">
  <p:cSld name="BLANK_1_1_3">
    <p:spTree>
      <p:nvGrpSpPr>
        <p:cNvPr id="456" name="Shape 456"/>
        <p:cNvGrpSpPr/>
        <p:nvPr/>
      </p:nvGrpSpPr>
      <p:grpSpPr>
        <a:xfrm>
          <a:off x="0" y="0"/>
          <a:ext cx="0" cy="0"/>
          <a:chOff x="0" y="0"/>
          <a:chExt cx="0" cy="0"/>
        </a:xfrm>
      </p:grpSpPr>
      <p:sp>
        <p:nvSpPr>
          <p:cNvPr id="457" name="Google Shape;457;p88"/>
          <p:cNvSpPr/>
          <p:nvPr/>
        </p:nvSpPr>
        <p:spPr>
          <a:xfrm>
            <a:off x="0" y="-7225"/>
            <a:ext cx="91440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2">
  <p:cSld name="CUSTOM_2_3">
    <p:spTree>
      <p:nvGrpSpPr>
        <p:cNvPr id="458" name="Shape 458"/>
        <p:cNvGrpSpPr/>
        <p:nvPr/>
      </p:nvGrpSpPr>
      <p:grpSpPr>
        <a:xfrm>
          <a:off x="0" y="0"/>
          <a:ext cx="0" cy="0"/>
          <a:chOff x="0" y="0"/>
          <a:chExt cx="0" cy="0"/>
        </a:xfrm>
      </p:grpSpPr>
      <p:sp>
        <p:nvSpPr>
          <p:cNvPr id="459" name="Google Shape;459;p89"/>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2">
  <p:cSld name="BLANK_1_2">
    <p:spTree>
      <p:nvGrpSpPr>
        <p:cNvPr id="460" name="Shape 460"/>
        <p:cNvGrpSpPr/>
        <p:nvPr/>
      </p:nvGrpSpPr>
      <p:grpSpPr>
        <a:xfrm>
          <a:off x="0" y="0"/>
          <a:ext cx="0" cy="0"/>
          <a:chOff x="0" y="0"/>
          <a:chExt cx="0" cy="0"/>
        </a:xfrm>
      </p:grpSpPr>
      <p:sp>
        <p:nvSpPr>
          <p:cNvPr id="461" name="Google Shape;461;p90"/>
          <p:cNvSpPr/>
          <p:nvPr/>
        </p:nvSpPr>
        <p:spPr>
          <a:xfrm>
            <a:off x="0" y="-7225"/>
            <a:ext cx="9144000" cy="5143500"/>
          </a:xfrm>
          <a:prstGeom prst="rect">
            <a:avLst/>
          </a:prstGeom>
          <a:solidFill>
            <a:srgbClr val="2931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0"/>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3" name="Google Shape;463;p90"/>
          <p:cNvSpPr txBox="1"/>
          <p:nvPr/>
        </p:nvSpPr>
        <p:spPr>
          <a:xfrm>
            <a:off x="136800" y="1007350"/>
            <a:ext cx="8870400" cy="40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93C763"/>
              </a:solidFill>
              <a:latin typeface="Inconsolata"/>
              <a:ea typeface="Inconsolata"/>
              <a:cs typeface="Inconsolata"/>
              <a:sym typeface="Inconsolata"/>
            </a:endParaRPr>
          </a:p>
        </p:txBody>
      </p:sp>
      <p:sp>
        <p:nvSpPr>
          <p:cNvPr id="464" name="Google Shape;464;p90"/>
          <p:cNvSpPr txBox="1"/>
          <p:nvPr>
            <p:ph idx="1" type="body"/>
          </p:nvPr>
        </p:nvSpPr>
        <p:spPr>
          <a:xfrm>
            <a:off x="136800" y="1012750"/>
            <a:ext cx="8870400" cy="40518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1" showMasterSp="0">
  <p:cSld name="Sample Dark Slide_2">
    <p:bg>
      <p:bgPr>
        <a:solidFill>
          <a:srgbClr val="445A65"/>
        </a:solidFill>
      </p:bgPr>
    </p:bg>
    <p:spTree>
      <p:nvGrpSpPr>
        <p:cNvPr id="465" name="Shape 46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p:cSld name="CUSTOM_1_2">
    <p:spTree>
      <p:nvGrpSpPr>
        <p:cNvPr id="52" name="Shape 52"/>
        <p:cNvGrpSpPr/>
        <p:nvPr/>
      </p:nvGrpSpPr>
      <p:grpSpPr>
        <a:xfrm>
          <a:off x="0" y="0"/>
          <a:ext cx="0" cy="0"/>
          <a:chOff x="0" y="0"/>
          <a:chExt cx="0" cy="0"/>
        </a:xfrm>
      </p:grpSpPr>
      <p:sp>
        <p:nvSpPr>
          <p:cNvPr id="53" name="Google Shape;53;p10"/>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p:cSld name="CUSTOM_1_2_4">
    <p:spTree>
      <p:nvGrpSpPr>
        <p:cNvPr id="466" name="Shape 466"/>
        <p:cNvGrpSpPr/>
        <p:nvPr/>
      </p:nvGrpSpPr>
      <p:grpSpPr>
        <a:xfrm>
          <a:off x="0" y="0"/>
          <a:ext cx="0" cy="0"/>
          <a:chOff x="0" y="0"/>
          <a:chExt cx="0" cy="0"/>
        </a:xfrm>
      </p:grpSpPr>
      <p:sp>
        <p:nvSpPr>
          <p:cNvPr id="467" name="Google Shape;467;p92"/>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2"/>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_1_1_4">
    <p:spTree>
      <p:nvGrpSpPr>
        <p:cNvPr id="469" name="Shape 469"/>
        <p:cNvGrpSpPr/>
        <p:nvPr/>
      </p:nvGrpSpPr>
      <p:grpSpPr>
        <a:xfrm>
          <a:off x="0" y="0"/>
          <a:ext cx="0" cy="0"/>
          <a:chOff x="0" y="0"/>
          <a:chExt cx="0" cy="0"/>
        </a:xfrm>
      </p:grpSpPr>
      <p:sp>
        <p:nvSpPr>
          <p:cNvPr id="470" name="Google Shape;470;p93"/>
          <p:cNvSpPr/>
          <p:nvPr/>
        </p:nvSpPr>
        <p:spPr>
          <a:xfrm>
            <a:off x="0" y="-7225"/>
            <a:ext cx="91440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ody and Link">
  <p:cSld name="TITLE_AND_BODY_2_2">
    <p:bg>
      <p:bgPr>
        <a:noFill/>
      </p:bgPr>
    </p:bg>
    <p:spTree>
      <p:nvGrpSpPr>
        <p:cNvPr id="471" name="Shape 471"/>
        <p:cNvGrpSpPr/>
        <p:nvPr/>
      </p:nvGrpSpPr>
      <p:grpSpPr>
        <a:xfrm>
          <a:off x="0" y="0"/>
          <a:ext cx="0" cy="0"/>
          <a:chOff x="0" y="0"/>
          <a:chExt cx="0" cy="0"/>
        </a:xfrm>
      </p:grpSpPr>
      <p:sp>
        <p:nvSpPr>
          <p:cNvPr id="472" name="Google Shape;472;p94"/>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3" name="Google Shape;473;p9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74" name="Google Shape;474;p94"/>
          <p:cNvSpPr txBox="1"/>
          <p:nvPr>
            <p:ph idx="2" type="subTitle"/>
          </p:nvPr>
        </p:nvSpPr>
        <p:spPr>
          <a:xfrm>
            <a:off x="311700" y="4703625"/>
            <a:ext cx="8160900" cy="353400"/>
          </a:xfrm>
          <a:prstGeom prst="rect">
            <a:avLst/>
          </a:prstGeom>
        </p:spPr>
        <p:txBody>
          <a:bodyPr anchorCtr="0" anchor="ctr" bIns="91425" lIns="91425" spcFirstLastPara="1" rIns="91425" wrap="square" tIns="91425"/>
          <a:lstStyle>
            <a:lvl1pPr lvl="0" rtl="0">
              <a:spcBef>
                <a:spcPts val="0"/>
              </a:spcBef>
              <a:spcAft>
                <a:spcPts val="0"/>
              </a:spcAft>
              <a:buNone/>
              <a:defRPr sz="1400">
                <a:solidFill>
                  <a:srgbClr val="727272"/>
                </a:solidFill>
                <a:latin typeface="Roboto Condensed"/>
                <a:ea typeface="Roboto Condensed"/>
                <a:cs typeface="Roboto Condensed"/>
                <a:sym typeface="Roboto Condensed"/>
              </a:defRPr>
            </a:lvl1pPr>
            <a:lvl2pPr lvl="1" rtl="0">
              <a:spcBef>
                <a:spcPts val="0"/>
              </a:spcBef>
              <a:spcAft>
                <a:spcPts val="0"/>
              </a:spcAft>
              <a:buNone/>
              <a:defRPr sz="1400">
                <a:solidFill>
                  <a:srgbClr val="727272"/>
                </a:solidFill>
                <a:latin typeface="Roboto Condensed"/>
                <a:ea typeface="Roboto Condensed"/>
                <a:cs typeface="Roboto Condensed"/>
                <a:sym typeface="Roboto Condensed"/>
              </a:defRPr>
            </a:lvl2pPr>
            <a:lvl3pPr lvl="2" rtl="0">
              <a:spcBef>
                <a:spcPts val="0"/>
              </a:spcBef>
              <a:spcAft>
                <a:spcPts val="0"/>
              </a:spcAft>
              <a:buNone/>
              <a:defRPr sz="1400">
                <a:solidFill>
                  <a:srgbClr val="727272"/>
                </a:solidFill>
                <a:latin typeface="Roboto Condensed"/>
                <a:ea typeface="Roboto Condensed"/>
                <a:cs typeface="Roboto Condensed"/>
                <a:sym typeface="Roboto Condensed"/>
              </a:defRPr>
            </a:lvl3pPr>
            <a:lvl4pPr lvl="3" rtl="0">
              <a:spcBef>
                <a:spcPts val="0"/>
              </a:spcBef>
              <a:spcAft>
                <a:spcPts val="0"/>
              </a:spcAft>
              <a:buNone/>
              <a:defRPr sz="1400">
                <a:solidFill>
                  <a:srgbClr val="727272"/>
                </a:solidFill>
                <a:latin typeface="Roboto Condensed"/>
                <a:ea typeface="Roboto Condensed"/>
                <a:cs typeface="Roboto Condensed"/>
                <a:sym typeface="Roboto Condensed"/>
              </a:defRPr>
            </a:lvl4pPr>
            <a:lvl5pPr lvl="4" rtl="0">
              <a:spcBef>
                <a:spcPts val="0"/>
              </a:spcBef>
              <a:spcAft>
                <a:spcPts val="0"/>
              </a:spcAft>
              <a:buNone/>
              <a:defRPr sz="1400">
                <a:solidFill>
                  <a:srgbClr val="727272"/>
                </a:solidFill>
                <a:latin typeface="Roboto Condensed"/>
                <a:ea typeface="Roboto Condensed"/>
                <a:cs typeface="Roboto Condensed"/>
                <a:sym typeface="Roboto Condensed"/>
              </a:defRPr>
            </a:lvl5pPr>
            <a:lvl6pPr lvl="5" rtl="0">
              <a:spcBef>
                <a:spcPts val="0"/>
              </a:spcBef>
              <a:spcAft>
                <a:spcPts val="0"/>
              </a:spcAft>
              <a:buNone/>
              <a:defRPr sz="1400">
                <a:solidFill>
                  <a:srgbClr val="727272"/>
                </a:solidFill>
                <a:latin typeface="Roboto Condensed"/>
                <a:ea typeface="Roboto Condensed"/>
                <a:cs typeface="Roboto Condensed"/>
                <a:sym typeface="Roboto Condensed"/>
              </a:defRPr>
            </a:lvl6pPr>
            <a:lvl7pPr lvl="6" rtl="0">
              <a:spcBef>
                <a:spcPts val="0"/>
              </a:spcBef>
              <a:spcAft>
                <a:spcPts val="0"/>
              </a:spcAft>
              <a:buNone/>
              <a:defRPr sz="1400">
                <a:solidFill>
                  <a:srgbClr val="727272"/>
                </a:solidFill>
                <a:latin typeface="Roboto Condensed"/>
                <a:ea typeface="Roboto Condensed"/>
                <a:cs typeface="Roboto Condensed"/>
                <a:sym typeface="Roboto Condensed"/>
              </a:defRPr>
            </a:lvl7pPr>
            <a:lvl8pPr lvl="7" rtl="0">
              <a:spcBef>
                <a:spcPts val="0"/>
              </a:spcBef>
              <a:spcAft>
                <a:spcPts val="0"/>
              </a:spcAft>
              <a:buNone/>
              <a:defRPr sz="1400">
                <a:solidFill>
                  <a:srgbClr val="727272"/>
                </a:solidFill>
                <a:latin typeface="Roboto Condensed"/>
                <a:ea typeface="Roboto Condensed"/>
                <a:cs typeface="Roboto Condensed"/>
                <a:sym typeface="Roboto Condensed"/>
              </a:defRPr>
            </a:lvl8pPr>
            <a:lvl9pPr lvl="8" rtl="0">
              <a:spcBef>
                <a:spcPts val="0"/>
              </a:spcBef>
              <a:spcAft>
                <a:spcPts val="0"/>
              </a:spcAft>
              <a:buNone/>
              <a:defRPr sz="1400">
                <a:solidFill>
                  <a:srgbClr val="727272"/>
                </a:solidFill>
                <a:latin typeface="Roboto Condensed"/>
                <a:ea typeface="Roboto Condensed"/>
                <a:cs typeface="Roboto Condensed"/>
                <a:sym typeface="Roboto Condensed"/>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ndroid 1 1">
  <p:cSld name="BLANK_1_1_5">
    <p:spTree>
      <p:nvGrpSpPr>
        <p:cNvPr id="475" name="Shape 475"/>
        <p:cNvGrpSpPr/>
        <p:nvPr/>
      </p:nvGrpSpPr>
      <p:grpSpPr>
        <a:xfrm>
          <a:off x="0" y="0"/>
          <a:ext cx="0" cy="0"/>
          <a:chOff x="0" y="0"/>
          <a:chExt cx="0" cy="0"/>
        </a:xfrm>
      </p:grpSpPr>
      <p:sp>
        <p:nvSpPr>
          <p:cNvPr id="476" name="Google Shape;476;p95"/>
          <p:cNvSpPr/>
          <p:nvPr/>
        </p:nvSpPr>
        <p:spPr>
          <a:xfrm>
            <a:off x="0" y="-7225"/>
            <a:ext cx="91440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5">
  <p:cSld name="CUSTOM_1_7">
    <p:spTree>
      <p:nvGrpSpPr>
        <p:cNvPr id="477" name="Shape 477"/>
        <p:cNvGrpSpPr/>
        <p:nvPr/>
      </p:nvGrpSpPr>
      <p:grpSpPr>
        <a:xfrm>
          <a:off x="0" y="0"/>
          <a:ext cx="0" cy="0"/>
          <a:chOff x="0" y="0"/>
          <a:chExt cx="0" cy="0"/>
        </a:xfrm>
      </p:grpSpPr>
      <p:sp>
        <p:nvSpPr>
          <p:cNvPr id="478" name="Google Shape;478;p96"/>
          <p:cNvSpPr/>
          <p:nvPr/>
        </p:nvSpPr>
        <p:spPr>
          <a:xfrm>
            <a:off x="0" y="0"/>
            <a:ext cx="9144000" cy="51435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6"/>
          <p:cNvSpPr txBox="1"/>
          <p:nvPr>
            <p:ph type="title"/>
          </p:nvPr>
        </p:nvSpPr>
        <p:spPr>
          <a:xfrm>
            <a:off x="311700" y="445025"/>
            <a:ext cx="8520600" cy="4332900"/>
          </a:xfrm>
          <a:prstGeom prst="rect">
            <a:avLst/>
          </a:prstGeom>
        </p:spPr>
        <p:txBody>
          <a:bodyPr anchorCtr="0" anchor="ctr" bIns="91425" lIns="91425" spcFirstLastPara="1" rIns="91425" wrap="square" tIns="91425"/>
          <a:lstStyle>
            <a:lvl1pPr lvl="0" rtl="0" algn="ctr">
              <a:spcBef>
                <a:spcPts val="0"/>
              </a:spcBef>
              <a:spcAft>
                <a:spcPts val="0"/>
              </a:spcAft>
              <a:buNone/>
              <a:defRPr sz="3600">
                <a:latin typeface="Roboto Condensed"/>
                <a:ea typeface="Roboto Condensed"/>
                <a:cs typeface="Roboto Condensed"/>
                <a:sym typeface="Roboto Condensed"/>
              </a:defRPr>
            </a:lvl1pPr>
            <a:lvl2pPr lvl="1" rtl="0" algn="ctr">
              <a:spcBef>
                <a:spcPts val="0"/>
              </a:spcBef>
              <a:spcAft>
                <a:spcPts val="0"/>
              </a:spcAft>
              <a:buNone/>
              <a:defRPr sz="3600">
                <a:latin typeface="Roboto Condensed"/>
                <a:ea typeface="Roboto Condensed"/>
                <a:cs typeface="Roboto Condensed"/>
                <a:sym typeface="Roboto Condensed"/>
              </a:defRPr>
            </a:lvl2pPr>
            <a:lvl3pPr lvl="2" rtl="0" algn="ctr">
              <a:spcBef>
                <a:spcPts val="0"/>
              </a:spcBef>
              <a:spcAft>
                <a:spcPts val="0"/>
              </a:spcAft>
              <a:buNone/>
              <a:defRPr sz="3600">
                <a:latin typeface="Roboto Condensed"/>
                <a:ea typeface="Roboto Condensed"/>
                <a:cs typeface="Roboto Condensed"/>
                <a:sym typeface="Roboto Condensed"/>
              </a:defRPr>
            </a:lvl3pPr>
            <a:lvl4pPr lvl="3" rtl="0" algn="ctr">
              <a:spcBef>
                <a:spcPts val="0"/>
              </a:spcBef>
              <a:spcAft>
                <a:spcPts val="0"/>
              </a:spcAft>
              <a:buNone/>
              <a:defRPr sz="3600">
                <a:latin typeface="Roboto Condensed"/>
                <a:ea typeface="Roboto Condensed"/>
                <a:cs typeface="Roboto Condensed"/>
                <a:sym typeface="Roboto Condensed"/>
              </a:defRPr>
            </a:lvl4pPr>
            <a:lvl5pPr lvl="4" rtl="0" algn="ctr">
              <a:spcBef>
                <a:spcPts val="0"/>
              </a:spcBef>
              <a:spcAft>
                <a:spcPts val="0"/>
              </a:spcAft>
              <a:buNone/>
              <a:defRPr sz="3600">
                <a:latin typeface="Roboto Condensed"/>
                <a:ea typeface="Roboto Condensed"/>
                <a:cs typeface="Roboto Condensed"/>
                <a:sym typeface="Roboto Condensed"/>
              </a:defRPr>
            </a:lvl5pPr>
            <a:lvl6pPr lvl="5" rtl="0" algn="ctr">
              <a:spcBef>
                <a:spcPts val="0"/>
              </a:spcBef>
              <a:spcAft>
                <a:spcPts val="0"/>
              </a:spcAft>
              <a:buNone/>
              <a:defRPr sz="3600">
                <a:latin typeface="Roboto Condensed"/>
                <a:ea typeface="Roboto Condensed"/>
                <a:cs typeface="Roboto Condensed"/>
                <a:sym typeface="Roboto Condensed"/>
              </a:defRPr>
            </a:lvl6pPr>
            <a:lvl7pPr lvl="6" rtl="0" algn="ctr">
              <a:spcBef>
                <a:spcPts val="0"/>
              </a:spcBef>
              <a:spcAft>
                <a:spcPts val="0"/>
              </a:spcAft>
              <a:buNone/>
              <a:defRPr sz="3600">
                <a:latin typeface="Roboto Condensed"/>
                <a:ea typeface="Roboto Condensed"/>
                <a:cs typeface="Roboto Condensed"/>
                <a:sym typeface="Roboto Condensed"/>
              </a:defRPr>
            </a:lvl7pPr>
            <a:lvl8pPr lvl="7" rtl="0" algn="ctr">
              <a:spcBef>
                <a:spcPts val="0"/>
              </a:spcBef>
              <a:spcAft>
                <a:spcPts val="0"/>
              </a:spcAft>
              <a:buNone/>
              <a:defRPr sz="3600">
                <a:latin typeface="Roboto Condensed"/>
                <a:ea typeface="Roboto Condensed"/>
                <a:cs typeface="Roboto Condensed"/>
                <a:sym typeface="Roboto Condensed"/>
              </a:defRPr>
            </a:lvl8pPr>
            <a:lvl9pPr lvl="8" rtl="0" algn="ctr">
              <a:spcBef>
                <a:spcPts val="0"/>
              </a:spcBef>
              <a:spcAft>
                <a:spcPts val="0"/>
              </a:spcAft>
              <a:buNone/>
              <a:defRPr sz="3600">
                <a:latin typeface="Roboto Condensed"/>
                <a:ea typeface="Roboto Condensed"/>
                <a:cs typeface="Roboto Condensed"/>
                <a:sym typeface="Roboto Condensed"/>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3">
  <p:cSld name="CUSTOM_2_4">
    <p:spTree>
      <p:nvGrpSpPr>
        <p:cNvPr id="480" name="Shape 480"/>
        <p:cNvGrpSpPr/>
        <p:nvPr/>
      </p:nvGrpSpPr>
      <p:grpSpPr>
        <a:xfrm>
          <a:off x="0" y="0"/>
          <a:ext cx="0" cy="0"/>
          <a:chOff x="0" y="0"/>
          <a:chExt cx="0" cy="0"/>
        </a:xfrm>
      </p:grpSpPr>
      <p:sp>
        <p:nvSpPr>
          <p:cNvPr id="481" name="Google Shape;481;p97"/>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ogo" type="title">
  <p:cSld name="TITLE">
    <p:spTree>
      <p:nvGrpSpPr>
        <p:cNvPr id="490" name="Shape 490"/>
        <p:cNvGrpSpPr/>
        <p:nvPr/>
      </p:nvGrpSpPr>
      <p:grpSpPr>
        <a:xfrm>
          <a:off x="0" y="0"/>
          <a:ext cx="0" cy="0"/>
          <a:chOff x="0" y="0"/>
          <a:chExt cx="0" cy="0"/>
        </a:xfrm>
      </p:grpSpPr>
      <p:sp>
        <p:nvSpPr>
          <p:cNvPr id="491" name="Google Shape;491;p99"/>
          <p:cNvSpPr txBox="1"/>
          <p:nvPr>
            <p:ph idx="1" type="subTitle"/>
          </p:nvPr>
        </p:nvSpPr>
        <p:spPr>
          <a:xfrm>
            <a:off x="311700" y="2933175"/>
            <a:ext cx="8520600" cy="693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2" name="Google Shape;492;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3" name="Google Shape;493;p99"/>
          <p:cNvSpPr/>
          <p:nvPr/>
        </p:nvSpPr>
        <p:spPr>
          <a:xfrm>
            <a:off x="0" y="0"/>
            <a:ext cx="9144000" cy="2834100"/>
          </a:xfrm>
          <a:prstGeom prst="rect">
            <a:avLst/>
          </a:prstGeom>
          <a:solidFill>
            <a:srgbClr val="03A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4" name="Google Shape;494;p99"/>
          <p:cNvPicPr preferRelativeResize="0"/>
          <p:nvPr/>
        </p:nvPicPr>
        <p:blipFill>
          <a:blip r:embed="rId2">
            <a:alphaModFix/>
          </a:blip>
          <a:stretch>
            <a:fillRect/>
          </a:stretch>
        </p:blipFill>
        <p:spPr>
          <a:xfrm>
            <a:off x="0" y="2782308"/>
            <a:ext cx="9143999" cy="118100"/>
          </a:xfrm>
          <a:prstGeom prst="rect">
            <a:avLst/>
          </a:prstGeom>
          <a:noFill/>
          <a:ln>
            <a:noFill/>
          </a:ln>
        </p:spPr>
      </p:pic>
      <p:sp>
        <p:nvSpPr>
          <p:cNvPr id="495" name="Google Shape;495;p99"/>
          <p:cNvSpPr txBox="1"/>
          <p:nvPr>
            <p:ph type="ctrTitle"/>
          </p:nvPr>
        </p:nvSpPr>
        <p:spPr>
          <a:xfrm>
            <a:off x="311800" y="1057425"/>
            <a:ext cx="8520600" cy="1739700"/>
          </a:xfrm>
          <a:prstGeom prst="rect">
            <a:avLst/>
          </a:prstGeom>
        </p:spPr>
        <p:txBody>
          <a:bodyPr anchorCtr="0" anchor="ctr"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6" name="Google Shape;496;p99"/>
          <p:cNvSpPr/>
          <p:nvPr/>
        </p:nvSpPr>
        <p:spPr>
          <a:xfrm>
            <a:off x="7808725" y="2572150"/>
            <a:ext cx="552900" cy="5529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latin typeface="Roboto"/>
              <a:ea typeface="Roboto"/>
              <a:cs typeface="Roboto"/>
              <a:sym typeface="Roboto"/>
            </a:endParaRPr>
          </a:p>
        </p:txBody>
      </p:sp>
      <p:sp>
        <p:nvSpPr>
          <p:cNvPr id="497" name="Google Shape;497;p99"/>
          <p:cNvSpPr txBox="1"/>
          <p:nvPr>
            <p:ph idx="2" type="title"/>
          </p:nvPr>
        </p:nvSpPr>
        <p:spPr>
          <a:xfrm>
            <a:off x="7872725" y="2623600"/>
            <a:ext cx="447300" cy="462900"/>
          </a:xfrm>
          <a:prstGeom prst="rect">
            <a:avLst/>
          </a:prstGeom>
        </p:spPr>
        <p:txBody>
          <a:bodyPr anchorCtr="0" anchor="ctr" bIns="91425" lIns="91425" spcFirstLastPara="1" rIns="91425" wrap="square" tIns="91425"/>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99"/>
          <p:cNvSpPr/>
          <p:nvPr/>
        </p:nvSpPr>
        <p:spPr>
          <a:xfrm>
            <a:off x="0" y="0"/>
            <a:ext cx="9144000" cy="141600"/>
          </a:xfrm>
          <a:prstGeom prst="rect">
            <a:avLst/>
          </a:prstGeom>
          <a:solidFill>
            <a:srgbClr val="0288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99"/>
          <p:cNvPicPr preferRelativeResize="0"/>
          <p:nvPr/>
        </p:nvPicPr>
        <p:blipFill>
          <a:blip r:embed="rId3">
            <a:alphaModFix/>
          </a:blip>
          <a:stretch>
            <a:fillRect/>
          </a:stretch>
        </p:blipFill>
        <p:spPr>
          <a:xfrm>
            <a:off x="-421425" y="-443425"/>
            <a:ext cx="2317824" cy="231782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1">
    <p:spTree>
      <p:nvGrpSpPr>
        <p:cNvPr id="500" name="Shape 500"/>
        <p:cNvGrpSpPr/>
        <p:nvPr/>
      </p:nvGrpSpPr>
      <p:grpSpPr>
        <a:xfrm>
          <a:off x="0" y="0"/>
          <a:ext cx="0" cy="0"/>
          <a:chOff x="0" y="0"/>
          <a:chExt cx="0" cy="0"/>
        </a:xfrm>
      </p:grpSpPr>
      <p:sp>
        <p:nvSpPr>
          <p:cNvPr id="501" name="Google Shape;501;p100"/>
          <p:cNvSpPr txBox="1"/>
          <p:nvPr>
            <p:ph idx="1" type="subTitle"/>
          </p:nvPr>
        </p:nvSpPr>
        <p:spPr>
          <a:xfrm>
            <a:off x="311700" y="2901875"/>
            <a:ext cx="8520600" cy="7248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3" name="Google Shape;503;p100"/>
          <p:cNvSpPr/>
          <p:nvPr/>
        </p:nvSpPr>
        <p:spPr>
          <a:xfrm>
            <a:off x="0" y="0"/>
            <a:ext cx="9144000" cy="2834100"/>
          </a:xfrm>
          <a:prstGeom prst="rect">
            <a:avLst/>
          </a:prstGeom>
          <a:solidFill>
            <a:srgbClr val="03A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0"/>
          <p:cNvSpPr txBox="1"/>
          <p:nvPr>
            <p:ph type="ctrTitle"/>
          </p:nvPr>
        </p:nvSpPr>
        <p:spPr>
          <a:xfrm>
            <a:off x="311708" y="744575"/>
            <a:ext cx="8520600" cy="2052600"/>
          </a:xfrm>
          <a:prstGeom prst="rect">
            <a:avLst/>
          </a:prstGeom>
        </p:spPr>
        <p:txBody>
          <a:bodyPr anchorCtr="0" anchor="ctr"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505" name="Google Shape;505;p100"/>
          <p:cNvPicPr preferRelativeResize="0"/>
          <p:nvPr/>
        </p:nvPicPr>
        <p:blipFill>
          <a:blip r:embed="rId2">
            <a:alphaModFix/>
          </a:blip>
          <a:stretch>
            <a:fillRect/>
          </a:stretch>
        </p:blipFill>
        <p:spPr>
          <a:xfrm>
            <a:off x="0" y="2782308"/>
            <a:ext cx="9143999" cy="118100"/>
          </a:xfrm>
          <a:prstGeom prst="rect">
            <a:avLst/>
          </a:prstGeom>
          <a:noFill/>
          <a:ln>
            <a:noFill/>
          </a:ln>
        </p:spPr>
      </p:pic>
      <p:sp>
        <p:nvSpPr>
          <p:cNvPr id="506" name="Google Shape;506;p100"/>
          <p:cNvSpPr/>
          <p:nvPr/>
        </p:nvSpPr>
        <p:spPr>
          <a:xfrm>
            <a:off x="7808725" y="2572150"/>
            <a:ext cx="552900" cy="552900"/>
          </a:xfrm>
          <a:prstGeom prst="ellipse">
            <a:avLst/>
          </a:prstGeom>
          <a:solidFill>
            <a:srgbClr val="FFC1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solidFill>
                <a:srgbClr val="FFFFFF"/>
              </a:solidFill>
              <a:latin typeface="Roboto"/>
              <a:ea typeface="Roboto"/>
              <a:cs typeface="Roboto"/>
              <a:sym typeface="Roboto"/>
            </a:endParaRPr>
          </a:p>
        </p:txBody>
      </p:sp>
      <p:sp>
        <p:nvSpPr>
          <p:cNvPr id="507" name="Google Shape;507;p100"/>
          <p:cNvSpPr txBox="1"/>
          <p:nvPr>
            <p:ph idx="2" type="title"/>
          </p:nvPr>
        </p:nvSpPr>
        <p:spPr>
          <a:xfrm>
            <a:off x="7872725" y="2623600"/>
            <a:ext cx="447300" cy="462900"/>
          </a:xfrm>
          <a:prstGeom prst="rect">
            <a:avLst/>
          </a:prstGeom>
        </p:spPr>
        <p:txBody>
          <a:bodyPr anchorCtr="0" anchor="ctr" bIns="91425" lIns="91425" spcFirstLastPara="1" rIns="91425" wrap="square" tIns="91425"/>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100"/>
          <p:cNvSpPr/>
          <p:nvPr/>
        </p:nvSpPr>
        <p:spPr>
          <a:xfrm>
            <a:off x="0" y="0"/>
            <a:ext cx="9144000" cy="141600"/>
          </a:xfrm>
          <a:prstGeom prst="rect">
            <a:avLst/>
          </a:prstGeom>
          <a:solidFill>
            <a:srgbClr val="0288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2">
    <p:bg>
      <p:bgPr>
        <a:noFill/>
      </p:bgPr>
    </p:bg>
    <p:spTree>
      <p:nvGrpSpPr>
        <p:cNvPr id="509" name="Shape 509"/>
        <p:cNvGrpSpPr/>
        <p:nvPr/>
      </p:nvGrpSpPr>
      <p:grpSpPr>
        <a:xfrm>
          <a:off x="0" y="0"/>
          <a:ext cx="0" cy="0"/>
          <a:chOff x="0" y="0"/>
          <a:chExt cx="0" cy="0"/>
        </a:xfrm>
      </p:grpSpPr>
      <p:sp>
        <p:nvSpPr>
          <p:cNvPr id="510" name="Google Shape;510;p101"/>
          <p:cNvSpPr txBox="1"/>
          <p:nvPr>
            <p:ph type="title"/>
          </p:nvPr>
        </p:nvSpPr>
        <p:spPr>
          <a:xfrm>
            <a:off x="787475" y="368825"/>
            <a:ext cx="80448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1" name="Google Shape;511;p101"/>
          <p:cNvSpPr txBox="1"/>
          <p:nvPr>
            <p:ph idx="1" type="body"/>
          </p:nvPr>
        </p:nvSpPr>
        <p:spPr>
          <a:xfrm>
            <a:off x="311700" y="1221300"/>
            <a:ext cx="8520600" cy="33477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a:lvl1pPr>
            <a:lvl2pPr indent="-342900" lvl="1" marL="914400" rtl="0">
              <a:spcBef>
                <a:spcPts val="1600"/>
              </a:spcBef>
              <a:spcAft>
                <a:spcPts val="0"/>
              </a:spcAft>
              <a:buSzPts val="18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12" name="Google Shape;512;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 sub-titles" showMasterSp="0">
  <p:cSld name="Sample Dark Slide">
    <p:bg>
      <p:bgPr>
        <a:solidFill>
          <a:srgbClr val="445A65"/>
        </a:solidFill>
      </p:bgPr>
    </p:bg>
    <p:spTree>
      <p:nvGrpSpPr>
        <p:cNvPr id="513" name="Shape 513"/>
        <p:cNvGrpSpPr/>
        <p:nvPr/>
      </p:nvGrpSpPr>
      <p:grpSpPr>
        <a:xfrm>
          <a:off x="0" y="0"/>
          <a:ext cx="0" cy="0"/>
          <a:chOff x="0" y="0"/>
          <a:chExt cx="0" cy="0"/>
        </a:xfrm>
      </p:grpSpPr>
      <p:sp>
        <p:nvSpPr>
          <p:cNvPr id="514" name="Google Shape;514;p102"/>
          <p:cNvSpPr txBox="1"/>
          <p:nvPr>
            <p:ph idx="1" type="body"/>
          </p:nvPr>
        </p:nvSpPr>
        <p:spPr>
          <a:xfrm>
            <a:off x="136800" y="855950"/>
            <a:ext cx="8870400" cy="4208700"/>
          </a:xfrm>
          <a:prstGeom prst="rect">
            <a:avLst/>
          </a:prstGeom>
          <a:noFill/>
        </p:spPr>
        <p:txBody>
          <a:bodyPr anchorCtr="0" anchor="t" bIns="91425" lIns="91425" spcFirstLastPara="1" rIns="91425" wrap="square" tIns="91425"/>
          <a:lstStyle>
            <a:lvl1pPr indent="-330200" lvl="0" marL="457200" rtl="0">
              <a:spcBef>
                <a:spcPts val="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1pPr>
            <a:lvl2pPr indent="-330200" lvl="1" marL="914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2pPr>
            <a:lvl3pPr indent="-330200" lvl="2" marL="1371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3pPr>
            <a:lvl4pPr indent="-330200" lvl="3" marL="18288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4pPr>
            <a:lvl5pPr indent="-330200" lvl="4" marL="22860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5pPr>
            <a:lvl6pPr indent="-330200" lvl="5" marL="27432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6pPr>
            <a:lvl7pPr indent="-330200" lvl="6" marL="32004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7pPr>
            <a:lvl8pPr indent="-330200" lvl="7" marL="3657600" rtl="0">
              <a:spcBef>
                <a:spcPts val="1600"/>
              </a:spcBef>
              <a:spcAft>
                <a:spcPts val="0"/>
              </a:spcAft>
              <a:buClr>
                <a:srgbClr val="FFFFFF"/>
              </a:buClr>
              <a:buSzPts val="1600"/>
              <a:buFont typeface="Inconsolata"/>
              <a:buChar char="○"/>
              <a:defRPr sz="1600">
                <a:solidFill>
                  <a:srgbClr val="FFFFFF"/>
                </a:solidFill>
                <a:latin typeface="Inconsolata"/>
                <a:ea typeface="Inconsolata"/>
                <a:cs typeface="Inconsolata"/>
                <a:sym typeface="Inconsolata"/>
              </a:defRPr>
            </a:lvl8pPr>
            <a:lvl9pPr indent="-330200" lvl="8" marL="4114800" rtl="0">
              <a:spcBef>
                <a:spcPts val="1600"/>
              </a:spcBef>
              <a:spcAft>
                <a:spcPts val="1600"/>
              </a:spcAft>
              <a:buClr>
                <a:srgbClr val="FFFFFF"/>
              </a:buClr>
              <a:buSzPts val="1600"/>
              <a:buFont typeface="Inconsolata"/>
              <a:buChar char="■"/>
              <a:defRPr sz="1600">
                <a:solidFill>
                  <a:srgbClr val="FFFFFF"/>
                </a:solidFill>
                <a:latin typeface="Inconsolata"/>
                <a:ea typeface="Inconsolata"/>
                <a:cs typeface="Inconsolata"/>
                <a:sym typeface="Inconsolata"/>
              </a:defRPr>
            </a:lvl9pPr>
          </a:lstStyle>
          <a:p/>
        </p:txBody>
      </p:sp>
      <p:sp>
        <p:nvSpPr>
          <p:cNvPr id="515" name="Google Shape;515;p102"/>
          <p:cNvSpPr txBox="1"/>
          <p:nvPr>
            <p:ph type="title"/>
          </p:nvPr>
        </p:nvSpPr>
        <p:spPr>
          <a:xfrm>
            <a:off x="136800" y="157825"/>
            <a:ext cx="8695500" cy="5727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5.xml"/><Relationship Id="rId42" Type="http://schemas.openxmlformats.org/officeDocument/2006/relationships/slideLayout" Target="../slideLayouts/slideLayout87.xml"/><Relationship Id="rId41" Type="http://schemas.openxmlformats.org/officeDocument/2006/relationships/slideLayout" Target="../slideLayouts/slideLayout86.xml"/><Relationship Id="rId44" Type="http://schemas.openxmlformats.org/officeDocument/2006/relationships/slideLayout" Target="../slideLayouts/slideLayout89.xml"/><Relationship Id="rId43" Type="http://schemas.openxmlformats.org/officeDocument/2006/relationships/slideLayout" Target="../slideLayouts/slideLayout88.xml"/><Relationship Id="rId46" Type="http://schemas.openxmlformats.org/officeDocument/2006/relationships/slideLayout" Target="../slideLayouts/slideLayout91.xml"/><Relationship Id="rId45" Type="http://schemas.openxmlformats.org/officeDocument/2006/relationships/slideLayout" Target="../slideLayouts/slideLayout90.xml"/><Relationship Id="rId1" Type="http://schemas.openxmlformats.org/officeDocument/2006/relationships/image" Target="../media/image31.png"/><Relationship Id="rId2" Type="http://schemas.openxmlformats.org/officeDocument/2006/relationships/image" Target="../media/image22.png"/><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48" Type="http://schemas.openxmlformats.org/officeDocument/2006/relationships/slideLayout" Target="../slideLayouts/slideLayout93.xml"/><Relationship Id="rId47" Type="http://schemas.openxmlformats.org/officeDocument/2006/relationships/slideLayout" Target="../slideLayouts/slideLayout92.xml"/><Relationship Id="rId49" Type="http://schemas.openxmlformats.org/officeDocument/2006/relationships/slideLayout" Target="../slideLayouts/slideLayout9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33" Type="http://schemas.openxmlformats.org/officeDocument/2006/relationships/slideLayout" Target="../slideLayouts/slideLayout78.xml"/><Relationship Id="rId32" Type="http://schemas.openxmlformats.org/officeDocument/2006/relationships/slideLayout" Target="../slideLayouts/slideLayout77.xml"/><Relationship Id="rId35" Type="http://schemas.openxmlformats.org/officeDocument/2006/relationships/slideLayout" Target="../slideLayouts/slideLayout80.xml"/><Relationship Id="rId34" Type="http://schemas.openxmlformats.org/officeDocument/2006/relationships/slideLayout" Target="../slideLayouts/slideLayout79.xml"/><Relationship Id="rId37" Type="http://schemas.openxmlformats.org/officeDocument/2006/relationships/slideLayout" Target="../slideLayouts/slideLayout82.xml"/><Relationship Id="rId36" Type="http://schemas.openxmlformats.org/officeDocument/2006/relationships/slideLayout" Target="../slideLayouts/slideLayout81.xml"/><Relationship Id="rId39" Type="http://schemas.openxmlformats.org/officeDocument/2006/relationships/slideLayout" Target="../slideLayouts/slideLayout84.xml"/><Relationship Id="rId38" Type="http://schemas.openxmlformats.org/officeDocument/2006/relationships/slideLayout" Target="../slideLayouts/slideLayout83.xml"/><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29" Type="http://schemas.openxmlformats.org/officeDocument/2006/relationships/slideLayout" Target="../slideLayouts/slideLayout74.xml"/><Relationship Id="rId51" Type="http://schemas.openxmlformats.org/officeDocument/2006/relationships/theme" Target="../theme/theme3.xml"/><Relationship Id="rId50" Type="http://schemas.openxmlformats.org/officeDocument/2006/relationships/slideLayout" Target="../slideLayouts/slideLayout95.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40" Type="http://schemas.openxmlformats.org/officeDocument/2006/relationships/theme" Target="../theme/theme2.xml"/><Relationship Id="rId1" Type="http://schemas.openxmlformats.org/officeDocument/2006/relationships/image" Target="../media/image38.png"/><Relationship Id="rId2" Type="http://schemas.openxmlformats.org/officeDocument/2006/relationships/image" Target="../media/image42.png"/><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31" Type="http://schemas.openxmlformats.org/officeDocument/2006/relationships/slideLayout" Target="../slideLayouts/slideLayout124.xml"/><Relationship Id="rId30" Type="http://schemas.openxmlformats.org/officeDocument/2006/relationships/slideLayout" Target="../slideLayouts/slideLayout123.xml"/><Relationship Id="rId33" Type="http://schemas.openxmlformats.org/officeDocument/2006/relationships/slideLayout" Target="../slideLayouts/slideLayout126.xml"/><Relationship Id="rId32" Type="http://schemas.openxmlformats.org/officeDocument/2006/relationships/slideLayout" Target="../slideLayouts/slideLayout125.xml"/><Relationship Id="rId35" Type="http://schemas.openxmlformats.org/officeDocument/2006/relationships/slideLayout" Target="../slideLayouts/slideLayout128.xml"/><Relationship Id="rId34" Type="http://schemas.openxmlformats.org/officeDocument/2006/relationships/slideLayout" Target="../slideLayouts/slideLayout127.xml"/><Relationship Id="rId37" Type="http://schemas.openxmlformats.org/officeDocument/2006/relationships/slideLayout" Target="../slideLayouts/slideLayout130.xml"/><Relationship Id="rId36" Type="http://schemas.openxmlformats.org/officeDocument/2006/relationships/slideLayout" Target="../slideLayouts/slideLayout129.xml"/><Relationship Id="rId39" Type="http://schemas.openxmlformats.org/officeDocument/2006/relationships/slideLayout" Target="../slideLayouts/slideLayout132.xml"/><Relationship Id="rId38" Type="http://schemas.openxmlformats.org/officeDocument/2006/relationships/slideLayout" Target="../slideLayouts/slideLayout131.xml"/><Relationship Id="rId20" Type="http://schemas.openxmlformats.org/officeDocument/2006/relationships/slideLayout" Target="../slideLayouts/slideLayout113.xml"/><Relationship Id="rId22" Type="http://schemas.openxmlformats.org/officeDocument/2006/relationships/slideLayout" Target="../slideLayouts/slideLayout115.xml"/><Relationship Id="rId21" Type="http://schemas.openxmlformats.org/officeDocument/2006/relationships/slideLayout" Target="../slideLayouts/slideLayout114.xml"/><Relationship Id="rId24" Type="http://schemas.openxmlformats.org/officeDocument/2006/relationships/slideLayout" Target="../slideLayouts/slideLayout117.xml"/><Relationship Id="rId23" Type="http://schemas.openxmlformats.org/officeDocument/2006/relationships/slideLayout" Target="../slideLayouts/slideLayout116.xml"/><Relationship Id="rId26" Type="http://schemas.openxmlformats.org/officeDocument/2006/relationships/slideLayout" Target="../slideLayouts/slideLayout119.xml"/><Relationship Id="rId25" Type="http://schemas.openxmlformats.org/officeDocument/2006/relationships/slideLayout" Target="../slideLayouts/slideLayout118.xml"/><Relationship Id="rId28" Type="http://schemas.openxmlformats.org/officeDocument/2006/relationships/slideLayout" Target="../slideLayouts/slideLayout121.xml"/><Relationship Id="rId27" Type="http://schemas.openxmlformats.org/officeDocument/2006/relationships/slideLayout" Target="../slideLayouts/slideLayout120.xml"/><Relationship Id="rId29" Type="http://schemas.openxmlformats.org/officeDocument/2006/relationships/slideLayout" Target="../slideLayouts/slideLayout122.xml"/><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3" Type="http://schemas.openxmlformats.org/officeDocument/2006/relationships/slideLayout" Target="../slideLayouts/slideLayout106.xml"/><Relationship Id="rId12" Type="http://schemas.openxmlformats.org/officeDocument/2006/relationships/slideLayout" Target="../slideLayouts/slideLayout105.xml"/><Relationship Id="rId15" Type="http://schemas.openxmlformats.org/officeDocument/2006/relationships/slideLayout" Target="../slideLayouts/slideLayout108.xml"/><Relationship Id="rId14" Type="http://schemas.openxmlformats.org/officeDocument/2006/relationships/slideLayout" Target="../slideLayouts/slideLayout107.xml"/><Relationship Id="rId17" Type="http://schemas.openxmlformats.org/officeDocument/2006/relationships/slideLayout" Target="../slideLayouts/slideLayout110.xml"/><Relationship Id="rId16" Type="http://schemas.openxmlformats.org/officeDocument/2006/relationships/slideLayout" Target="../slideLayouts/slideLayout109.xml"/><Relationship Id="rId19" Type="http://schemas.openxmlformats.org/officeDocument/2006/relationships/slideLayout" Target="../slideLayouts/slideLayout112.xml"/><Relationship Id="rId18" Type="http://schemas.openxmlformats.org/officeDocument/2006/relationships/slideLayout" Target="../slideLayouts/slideLayout111.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71.xml"/><Relationship Id="rId42" Type="http://schemas.openxmlformats.org/officeDocument/2006/relationships/slideLayout" Target="../slideLayouts/slideLayout173.xml"/><Relationship Id="rId41" Type="http://schemas.openxmlformats.org/officeDocument/2006/relationships/slideLayout" Target="../slideLayouts/slideLayout172.xml"/><Relationship Id="rId44" Type="http://schemas.openxmlformats.org/officeDocument/2006/relationships/slideLayout" Target="../slideLayouts/slideLayout175.xml"/><Relationship Id="rId43" Type="http://schemas.openxmlformats.org/officeDocument/2006/relationships/slideLayout" Target="../slideLayouts/slideLayout174.xml"/><Relationship Id="rId46" Type="http://schemas.openxmlformats.org/officeDocument/2006/relationships/slideLayout" Target="../slideLayouts/slideLayout177.xml"/><Relationship Id="rId45" Type="http://schemas.openxmlformats.org/officeDocument/2006/relationships/slideLayout" Target="../slideLayouts/slideLayout176.xml"/><Relationship Id="rId107" Type="http://schemas.openxmlformats.org/officeDocument/2006/relationships/slideLayout" Target="../slideLayouts/slideLayout238.xml"/><Relationship Id="rId106" Type="http://schemas.openxmlformats.org/officeDocument/2006/relationships/slideLayout" Target="../slideLayouts/slideLayout237.xml"/><Relationship Id="rId105" Type="http://schemas.openxmlformats.org/officeDocument/2006/relationships/slideLayout" Target="../slideLayouts/slideLayout236.xml"/><Relationship Id="rId104" Type="http://schemas.openxmlformats.org/officeDocument/2006/relationships/slideLayout" Target="../slideLayouts/slideLayout235.xml"/><Relationship Id="rId109" Type="http://schemas.openxmlformats.org/officeDocument/2006/relationships/slideLayout" Target="../slideLayouts/slideLayout240.xml"/><Relationship Id="rId108" Type="http://schemas.openxmlformats.org/officeDocument/2006/relationships/slideLayout" Target="../slideLayouts/slideLayout239.xml"/><Relationship Id="rId48" Type="http://schemas.openxmlformats.org/officeDocument/2006/relationships/slideLayout" Target="../slideLayouts/slideLayout179.xml"/><Relationship Id="rId47" Type="http://schemas.openxmlformats.org/officeDocument/2006/relationships/slideLayout" Target="../slideLayouts/slideLayout178.xml"/><Relationship Id="rId49" Type="http://schemas.openxmlformats.org/officeDocument/2006/relationships/slideLayout" Target="../slideLayouts/slideLayout180.xml"/><Relationship Id="rId103" Type="http://schemas.openxmlformats.org/officeDocument/2006/relationships/slideLayout" Target="../slideLayouts/slideLayout234.xml"/><Relationship Id="rId102" Type="http://schemas.openxmlformats.org/officeDocument/2006/relationships/slideLayout" Target="../slideLayouts/slideLayout233.xml"/><Relationship Id="rId101" Type="http://schemas.openxmlformats.org/officeDocument/2006/relationships/slideLayout" Target="../slideLayouts/slideLayout232.xml"/><Relationship Id="rId100" Type="http://schemas.openxmlformats.org/officeDocument/2006/relationships/slideLayout" Target="../slideLayouts/slideLayout231.xml"/><Relationship Id="rId31" Type="http://schemas.openxmlformats.org/officeDocument/2006/relationships/slideLayout" Target="../slideLayouts/slideLayout162.xml"/><Relationship Id="rId30" Type="http://schemas.openxmlformats.org/officeDocument/2006/relationships/slideLayout" Target="../slideLayouts/slideLayout161.xml"/><Relationship Id="rId33" Type="http://schemas.openxmlformats.org/officeDocument/2006/relationships/slideLayout" Target="../slideLayouts/slideLayout164.xml"/><Relationship Id="rId32" Type="http://schemas.openxmlformats.org/officeDocument/2006/relationships/slideLayout" Target="../slideLayouts/slideLayout163.xml"/><Relationship Id="rId35" Type="http://schemas.openxmlformats.org/officeDocument/2006/relationships/slideLayout" Target="../slideLayouts/slideLayout166.xml"/><Relationship Id="rId34" Type="http://schemas.openxmlformats.org/officeDocument/2006/relationships/slideLayout" Target="../slideLayouts/slideLayout165.xml"/><Relationship Id="rId37" Type="http://schemas.openxmlformats.org/officeDocument/2006/relationships/slideLayout" Target="../slideLayouts/slideLayout168.xml"/><Relationship Id="rId36" Type="http://schemas.openxmlformats.org/officeDocument/2006/relationships/slideLayout" Target="../slideLayouts/slideLayout167.xml"/><Relationship Id="rId39" Type="http://schemas.openxmlformats.org/officeDocument/2006/relationships/slideLayout" Target="../slideLayouts/slideLayout170.xml"/><Relationship Id="rId38" Type="http://schemas.openxmlformats.org/officeDocument/2006/relationships/slideLayout" Target="../slideLayouts/slideLayout169.xml"/><Relationship Id="rId20" Type="http://schemas.openxmlformats.org/officeDocument/2006/relationships/slideLayout" Target="../slideLayouts/slideLayout151.xml"/><Relationship Id="rId22" Type="http://schemas.openxmlformats.org/officeDocument/2006/relationships/slideLayout" Target="../slideLayouts/slideLayout153.xml"/><Relationship Id="rId21" Type="http://schemas.openxmlformats.org/officeDocument/2006/relationships/slideLayout" Target="../slideLayouts/slideLayout152.xml"/><Relationship Id="rId24" Type="http://schemas.openxmlformats.org/officeDocument/2006/relationships/slideLayout" Target="../slideLayouts/slideLayout155.xml"/><Relationship Id="rId23" Type="http://schemas.openxmlformats.org/officeDocument/2006/relationships/slideLayout" Target="../slideLayouts/slideLayout154.xml"/><Relationship Id="rId129" Type="http://schemas.openxmlformats.org/officeDocument/2006/relationships/slideLayout" Target="../slideLayouts/slideLayout260.xml"/><Relationship Id="rId128" Type="http://schemas.openxmlformats.org/officeDocument/2006/relationships/slideLayout" Target="../slideLayouts/slideLayout259.xml"/><Relationship Id="rId127" Type="http://schemas.openxmlformats.org/officeDocument/2006/relationships/slideLayout" Target="../slideLayouts/slideLayout258.xml"/><Relationship Id="rId126" Type="http://schemas.openxmlformats.org/officeDocument/2006/relationships/slideLayout" Target="../slideLayouts/slideLayout257.xml"/><Relationship Id="rId26" Type="http://schemas.openxmlformats.org/officeDocument/2006/relationships/slideLayout" Target="../slideLayouts/slideLayout157.xml"/><Relationship Id="rId121" Type="http://schemas.openxmlformats.org/officeDocument/2006/relationships/slideLayout" Target="../slideLayouts/slideLayout252.xml"/><Relationship Id="rId25" Type="http://schemas.openxmlformats.org/officeDocument/2006/relationships/slideLayout" Target="../slideLayouts/slideLayout156.xml"/><Relationship Id="rId120" Type="http://schemas.openxmlformats.org/officeDocument/2006/relationships/slideLayout" Target="../slideLayouts/slideLayout251.xml"/><Relationship Id="rId28" Type="http://schemas.openxmlformats.org/officeDocument/2006/relationships/slideLayout" Target="../slideLayouts/slideLayout159.xml"/><Relationship Id="rId27" Type="http://schemas.openxmlformats.org/officeDocument/2006/relationships/slideLayout" Target="../slideLayouts/slideLayout158.xml"/><Relationship Id="rId125" Type="http://schemas.openxmlformats.org/officeDocument/2006/relationships/slideLayout" Target="../slideLayouts/slideLayout256.xml"/><Relationship Id="rId29" Type="http://schemas.openxmlformats.org/officeDocument/2006/relationships/slideLayout" Target="../slideLayouts/slideLayout160.xml"/><Relationship Id="rId124" Type="http://schemas.openxmlformats.org/officeDocument/2006/relationships/slideLayout" Target="../slideLayouts/slideLayout255.xml"/><Relationship Id="rId123" Type="http://schemas.openxmlformats.org/officeDocument/2006/relationships/slideLayout" Target="../slideLayouts/slideLayout254.xml"/><Relationship Id="rId122" Type="http://schemas.openxmlformats.org/officeDocument/2006/relationships/slideLayout" Target="../slideLayouts/slideLayout253.xml"/><Relationship Id="rId95" Type="http://schemas.openxmlformats.org/officeDocument/2006/relationships/slideLayout" Target="../slideLayouts/slideLayout226.xml"/><Relationship Id="rId94" Type="http://schemas.openxmlformats.org/officeDocument/2006/relationships/slideLayout" Target="../slideLayouts/slideLayout225.xml"/><Relationship Id="rId97" Type="http://schemas.openxmlformats.org/officeDocument/2006/relationships/slideLayout" Target="../slideLayouts/slideLayout228.xml"/><Relationship Id="rId96" Type="http://schemas.openxmlformats.org/officeDocument/2006/relationships/slideLayout" Target="../slideLayouts/slideLayout227.xml"/><Relationship Id="rId11" Type="http://schemas.openxmlformats.org/officeDocument/2006/relationships/slideLayout" Target="../slideLayouts/slideLayout142.xml"/><Relationship Id="rId99" Type="http://schemas.openxmlformats.org/officeDocument/2006/relationships/slideLayout" Target="../slideLayouts/slideLayout230.xml"/><Relationship Id="rId10" Type="http://schemas.openxmlformats.org/officeDocument/2006/relationships/slideLayout" Target="../slideLayouts/slideLayout141.xml"/><Relationship Id="rId98" Type="http://schemas.openxmlformats.org/officeDocument/2006/relationships/slideLayout" Target="../slideLayouts/slideLayout229.xml"/><Relationship Id="rId13" Type="http://schemas.openxmlformats.org/officeDocument/2006/relationships/slideLayout" Target="../slideLayouts/slideLayout144.xml"/><Relationship Id="rId12" Type="http://schemas.openxmlformats.org/officeDocument/2006/relationships/slideLayout" Target="../slideLayouts/slideLayout143.xml"/><Relationship Id="rId91" Type="http://schemas.openxmlformats.org/officeDocument/2006/relationships/slideLayout" Target="../slideLayouts/slideLayout222.xml"/><Relationship Id="rId90" Type="http://schemas.openxmlformats.org/officeDocument/2006/relationships/slideLayout" Target="../slideLayouts/slideLayout221.xml"/><Relationship Id="rId93" Type="http://schemas.openxmlformats.org/officeDocument/2006/relationships/slideLayout" Target="../slideLayouts/slideLayout224.xml"/><Relationship Id="rId92" Type="http://schemas.openxmlformats.org/officeDocument/2006/relationships/slideLayout" Target="../slideLayouts/slideLayout223.xml"/><Relationship Id="rId118" Type="http://schemas.openxmlformats.org/officeDocument/2006/relationships/slideLayout" Target="../slideLayouts/slideLayout249.xml"/><Relationship Id="rId117" Type="http://schemas.openxmlformats.org/officeDocument/2006/relationships/slideLayout" Target="../slideLayouts/slideLayout248.xml"/><Relationship Id="rId116" Type="http://schemas.openxmlformats.org/officeDocument/2006/relationships/slideLayout" Target="../slideLayouts/slideLayout247.xml"/><Relationship Id="rId115" Type="http://schemas.openxmlformats.org/officeDocument/2006/relationships/slideLayout" Target="../slideLayouts/slideLayout246.xml"/><Relationship Id="rId119" Type="http://schemas.openxmlformats.org/officeDocument/2006/relationships/slideLayout" Target="../slideLayouts/slideLayout250.xml"/><Relationship Id="rId15" Type="http://schemas.openxmlformats.org/officeDocument/2006/relationships/slideLayout" Target="../slideLayouts/slideLayout146.xml"/><Relationship Id="rId110" Type="http://schemas.openxmlformats.org/officeDocument/2006/relationships/slideLayout" Target="../slideLayouts/slideLayout241.xml"/><Relationship Id="rId14" Type="http://schemas.openxmlformats.org/officeDocument/2006/relationships/slideLayout" Target="../slideLayouts/slideLayout145.xml"/><Relationship Id="rId17" Type="http://schemas.openxmlformats.org/officeDocument/2006/relationships/slideLayout" Target="../slideLayouts/slideLayout148.xml"/><Relationship Id="rId16" Type="http://schemas.openxmlformats.org/officeDocument/2006/relationships/slideLayout" Target="../slideLayouts/slideLayout147.xml"/><Relationship Id="rId19" Type="http://schemas.openxmlformats.org/officeDocument/2006/relationships/slideLayout" Target="../slideLayouts/slideLayout150.xml"/><Relationship Id="rId114" Type="http://schemas.openxmlformats.org/officeDocument/2006/relationships/slideLayout" Target="../slideLayouts/slideLayout245.xml"/><Relationship Id="rId18" Type="http://schemas.openxmlformats.org/officeDocument/2006/relationships/slideLayout" Target="../slideLayouts/slideLayout149.xml"/><Relationship Id="rId113" Type="http://schemas.openxmlformats.org/officeDocument/2006/relationships/slideLayout" Target="../slideLayouts/slideLayout244.xml"/><Relationship Id="rId112" Type="http://schemas.openxmlformats.org/officeDocument/2006/relationships/slideLayout" Target="../slideLayouts/slideLayout243.xml"/><Relationship Id="rId111" Type="http://schemas.openxmlformats.org/officeDocument/2006/relationships/slideLayout" Target="../slideLayouts/slideLayout242.xml"/><Relationship Id="rId84" Type="http://schemas.openxmlformats.org/officeDocument/2006/relationships/slideLayout" Target="../slideLayouts/slideLayout215.xml"/><Relationship Id="rId83" Type="http://schemas.openxmlformats.org/officeDocument/2006/relationships/slideLayout" Target="../slideLayouts/slideLayout214.xml"/><Relationship Id="rId86" Type="http://schemas.openxmlformats.org/officeDocument/2006/relationships/slideLayout" Target="../slideLayouts/slideLayout217.xml"/><Relationship Id="rId85" Type="http://schemas.openxmlformats.org/officeDocument/2006/relationships/slideLayout" Target="../slideLayouts/slideLayout216.xml"/><Relationship Id="rId88" Type="http://schemas.openxmlformats.org/officeDocument/2006/relationships/slideLayout" Target="../slideLayouts/slideLayout219.xml"/><Relationship Id="rId87" Type="http://schemas.openxmlformats.org/officeDocument/2006/relationships/slideLayout" Target="../slideLayouts/slideLayout218.xml"/><Relationship Id="rId89" Type="http://schemas.openxmlformats.org/officeDocument/2006/relationships/slideLayout" Target="../slideLayouts/slideLayout220.xml"/><Relationship Id="rId80" Type="http://schemas.openxmlformats.org/officeDocument/2006/relationships/slideLayout" Target="../slideLayouts/slideLayout211.xml"/><Relationship Id="rId82" Type="http://schemas.openxmlformats.org/officeDocument/2006/relationships/slideLayout" Target="../slideLayouts/slideLayout213.xml"/><Relationship Id="rId81" Type="http://schemas.openxmlformats.org/officeDocument/2006/relationships/slideLayout" Target="../slideLayouts/slideLayout212.xml"/><Relationship Id="rId1" Type="http://schemas.openxmlformats.org/officeDocument/2006/relationships/image" Target="../media/image57.png"/><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73" Type="http://schemas.openxmlformats.org/officeDocument/2006/relationships/slideLayout" Target="../slideLayouts/slideLayout204.xml"/><Relationship Id="rId72" Type="http://schemas.openxmlformats.org/officeDocument/2006/relationships/slideLayout" Target="../slideLayouts/slideLayout203.xml"/><Relationship Id="rId75" Type="http://schemas.openxmlformats.org/officeDocument/2006/relationships/slideLayout" Target="../slideLayouts/slideLayout206.xml"/><Relationship Id="rId74" Type="http://schemas.openxmlformats.org/officeDocument/2006/relationships/slideLayout" Target="../slideLayouts/slideLayout205.xml"/><Relationship Id="rId77" Type="http://schemas.openxmlformats.org/officeDocument/2006/relationships/slideLayout" Target="../slideLayouts/slideLayout208.xml"/><Relationship Id="rId76" Type="http://schemas.openxmlformats.org/officeDocument/2006/relationships/slideLayout" Target="../slideLayouts/slideLayout207.xml"/><Relationship Id="rId79" Type="http://schemas.openxmlformats.org/officeDocument/2006/relationships/slideLayout" Target="../slideLayouts/slideLayout210.xml"/><Relationship Id="rId78" Type="http://schemas.openxmlformats.org/officeDocument/2006/relationships/slideLayout" Target="../slideLayouts/slideLayout209.xml"/><Relationship Id="rId71" Type="http://schemas.openxmlformats.org/officeDocument/2006/relationships/slideLayout" Target="../slideLayouts/slideLayout202.xml"/><Relationship Id="rId70" Type="http://schemas.openxmlformats.org/officeDocument/2006/relationships/slideLayout" Target="../slideLayouts/slideLayout201.xml"/><Relationship Id="rId132" Type="http://schemas.openxmlformats.org/officeDocument/2006/relationships/slideLayout" Target="../slideLayouts/slideLayout263.xml"/><Relationship Id="rId131" Type="http://schemas.openxmlformats.org/officeDocument/2006/relationships/slideLayout" Target="../slideLayouts/slideLayout262.xml"/><Relationship Id="rId130" Type="http://schemas.openxmlformats.org/officeDocument/2006/relationships/slideLayout" Target="../slideLayouts/slideLayout261.xml"/><Relationship Id="rId135" Type="http://schemas.openxmlformats.org/officeDocument/2006/relationships/theme" Target="../theme/theme6.xml"/><Relationship Id="rId134" Type="http://schemas.openxmlformats.org/officeDocument/2006/relationships/slideLayout" Target="../slideLayouts/slideLayout265.xml"/><Relationship Id="rId133" Type="http://schemas.openxmlformats.org/officeDocument/2006/relationships/slideLayout" Target="../slideLayouts/slideLayout264.xml"/><Relationship Id="rId62" Type="http://schemas.openxmlformats.org/officeDocument/2006/relationships/slideLayout" Target="../slideLayouts/slideLayout193.xml"/><Relationship Id="rId61" Type="http://schemas.openxmlformats.org/officeDocument/2006/relationships/slideLayout" Target="../slideLayouts/slideLayout192.xml"/><Relationship Id="rId64" Type="http://schemas.openxmlformats.org/officeDocument/2006/relationships/slideLayout" Target="../slideLayouts/slideLayout195.xml"/><Relationship Id="rId63" Type="http://schemas.openxmlformats.org/officeDocument/2006/relationships/slideLayout" Target="../slideLayouts/slideLayout194.xml"/><Relationship Id="rId66" Type="http://schemas.openxmlformats.org/officeDocument/2006/relationships/slideLayout" Target="../slideLayouts/slideLayout197.xml"/><Relationship Id="rId65" Type="http://schemas.openxmlformats.org/officeDocument/2006/relationships/slideLayout" Target="../slideLayouts/slideLayout196.xml"/><Relationship Id="rId68" Type="http://schemas.openxmlformats.org/officeDocument/2006/relationships/slideLayout" Target="../slideLayouts/slideLayout199.xml"/><Relationship Id="rId67" Type="http://schemas.openxmlformats.org/officeDocument/2006/relationships/slideLayout" Target="../slideLayouts/slideLayout198.xml"/><Relationship Id="rId60" Type="http://schemas.openxmlformats.org/officeDocument/2006/relationships/slideLayout" Target="../slideLayouts/slideLayout191.xml"/><Relationship Id="rId69" Type="http://schemas.openxmlformats.org/officeDocument/2006/relationships/slideLayout" Target="../slideLayouts/slideLayout200.xml"/><Relationship Id="rId51" Type="http://schemas.openxmlformats.org/officeDocument/2006/relationships/slideLayout" Target="../slideLayouts/slideLayout182.xml"/><Relationship Id="rId50" Type="http://schemas.openxmlformats.org/officeDocument/2006/relationships/slideLayout" Target="../slideLayouts/slideLayout181.xml"/><Relationship Id="rId53" Type="http://schemas.openxmlformats.org/officeDocument/2006/relationships/slideLayout" Target="../slideLayouts/slideLayout184.xml"/><Relationship Id="rId52" Type="http://schemas.openxmlformats.org/officeDocument/2006/relationships/slideLayout" Target="../slideLayouts/slideLayout183.xml"/><Relationship Id="rId55" Type="http://schemas.openxmlformats.org/officeDocument/2006/relationships/slideLayout" Target="../slideLayouts/slideLayout186.xml"/><Relationship Id="rId54" Type="http://schemas.openxmlformats.org/officeDocument/2006/relationships/slideLayout" Target="../slideLayouts/slideLayout185.xml"/><Relationship Id="rId57" Type="http://schemas.openxmlformats.org/officeDocument/2006/relationships/slideLayout" Target="../slideLayouts/slideLayout188.xml"/><Relationship Id="rId56" Type="http://schemas.openxmlformats.org/officeDocument/2006/relationships/slideLayout" Target="../slideLayouts/slideLayout187.xml"/><Relationship Id="rId59" Type="http://schemas.openxmlformats.org/officeDocument/2006/relationships/slideLayout" Target="../slideLayouts/slideLayout190.xml"/><Relationship Id="rId58" Type="http://schemas.openxmlformats.org/officeDocument/2006/relationships/slideLayout" Target="../slideLayouts/slideLayout189.xml"/></Relationships>
</file>

<file path=ppt/slideMasters/_rels/slideMaster5.xml.rels><?xml version="1.0" encoding="UTF-8" standalone="yes"?><Relationships xmlns="http://schemas.openxmlformats.org/package/2006/relationships"><Relationship Id="rId30" Type="http://schemas.openxmlformats.org/officeDocument/2006/relationships/theme" Target="../theme/theme4.xml"/><Relationship Id="rId20" Type="http://schemas.openxmlformats.org/officeDocument/2006/relationships/slideLayout" Target="../slideLayouts/slideLayout284.xml"/><Relationship Id="rId22" Type="http://schemas.openxmlformats.org/officeDocument/2006/relationships/slideLayout" Target="../slideLayouts/slideLayout286.xml"/><Relationship Id="rId21" Type="http://schemas.openxmlformats.org/officeDocument/2006/relationships/slideLayout" Target="../slideLayouts/slideLayout285.xml"/><Relationship Id="rId24" Type="http://schemas.openxmlformats.org/officeDocument/2006/relationships/slideLayout" Target="../slideLayouts/slideLayout288.xml"/><Relationship Id="rId23" Type="http://schemas.openxmlformats.org/officeDocument/2006/relationships/slideLayout" Target="../slideLayouts/slideLayout287.xml"/><Relationship Id="rId26" Type="http://schemas.openxmlformats.org/officeDocument/2006/relationships/slideLayout" Target="../slideLayouts/slideLayout290.xml"/><Relationship Id="rId25" Type="http://schemas.openxmlformats.org/officeDocument/2006/relationships/slideLayout" Target="../slideLayouts/slideLayout289.xml"/><Relationship Id="rId28" Type="http://schemas.openxmlformats.org/officeDocument/2006/relationships/slideLayout" Target="../slideLayouts/slideLayout292.xml"/><Relationship Id="rId27" Type="http://schemas.openxmlformats.org/officeDocument/2006/relationships/slideLayout" Target="../slideLayouts/slideLayout291.xml"/><Relationship Id="rId29" Type="http://schemas.openxmlformats.org/officeDocument/2006/relationships/slideLayout" Target="../slideLayouts/slideLayout293.xml"/><Relationship Id="rId11" Type="http://schemas.openxmlformats.org/officeDocument/2006/relationships/slideLayout" Target="../slideLayouts/slideLayout275.xml"/><Relationship Id="rId10" Type="http://schemas.openxmlformats.org/officeDocument/2006/relationships/slideLayout" Target="../slideLayouts/slideLayout274.xml"/><Relationship Id="rId13" Type="http://schemas.openxmlformats.org/officeDocument/2006/relationships/slideLayout" Target="../slideLayouts/slideLayout277.xml"/><Relationship Id="rId12" Type="http://schemas.openxmlformats.org/officeDocument/2006/relationships/slideLayout" Target="../slideLayouts/slideLayout276.xml"/><Relationship Id="rId15" Type="http://schemas.openxmlformats.org/officeDocument/2006/relationships/slideLayout" Target="../slideLayouts/slideLayout279.xml"/><Relationship Id="rId14" Type="http://schemas.openxmlformats.org/officeDocument/2006/relationships/slideLayout" Target="../slideLayouts/slideLayout278.xml"/><Relationship Id="rId17" Type="http://schemas.openxmlformats.org/officeDocument/2006/relationships/slideLayout" Target="../slideLayouts/slideLayout281.xml"/><Relationship Id="rId16" Type="http://schemas.openxmlformats.org/officeDocument/2006/relationships/slideLayout" Target="../slideLayouts/slideLayout280.xml"/><Relationship Id="rId19" Type="http://schemas.openxmlformats.org/officeDocument/2006/relationships/slideLayout" Target="../slideLayouts/slideLayout283.xml"/><Relationship Id="rId18" Type="http://schemas.openxmlformats.org/officeDocument/2006/relationships/slideLayout" Target="../slideLayouts/slideLayout282.xml"/><Relationship Id="rId1" Type="http://schemas.openxmlformats.org/officeDocument/2006/relationships/image" Target="../media/image81.png"/><Relationship Id="rId2" Type="http://schemas.openxmlformats.org/officeDocument/2006/relationships/slideLayout" Target="../slideLayouts/slideLayout266.xml"/><Relationship Id="rId3" Type="http://schemas.openxmlformats.org/officeDocument/2006/relationships/slideLayout" Target="../slideLayouts/slideLayout267.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5" Type="http://schemas.openxmlformats.org/officeDocument/2006/relationships/slideLayout" Target="../slideLayouts/slideLayout269.xml"/><Relationship Id="rId6" Type="http://schemas.openxmlformats.org/officeDocument/2006/relationships/slideLayout" Target="../slideLayouts/slideLayout270.xml"/><Relationship Id="rId7" Type="http://schemas.openxmlformats.org/officeDocument/2006/relationships/slideLayout" Target="../slideLayouts/slideLayout271.xml"/><Relationship Id="rId8" Type="http://schemas.openxmlformats.org/officeDocument/2006/relationships/slideLayout" Target="../slideLayouts/slideLayout27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11832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787475" y="368825"/>
            <a:ext cx="80448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1pPr>
            <a:lvl2pPr lvl="1" rtl="0">
              <a:spcBef>
                <a:spcPts val="0"/>
              </a:spcBef>
              <a:spcAft>
                <a:spcPts val="0"/>
              </a:spcAft>
              <a:buClr>
                <a:schemeClr val="lt1"/>
              </a:buClr>
              <a:buSzPts val="2800"/>
              <a:buNone/>
              <a:defRPr b="1" sz="2800">
                <a:solidFill>
                  <a:schemeClr val="lt1"/>
                </a:solidFill>
              </a:defRPr>
            </a:lvl2pPr>
            <a:lvl3pPr lvl="2" rtl="0">
              <a:spcBef>
                <a:spcPts val="0"/>
              </a:spcBef>
              <a:spcAft>
                <a:spcPts val="0"/>
              </a:spcAft>
              <a:buClr>
                <a:schemeClr val="lt1"/>
              </a:buClr>
              <a:buSzPts val="2800"/>
              <a:buNone/>
              <a:defRPr b="1" sz="2800">
                <a:solidFill>
                  <a:schemeClr val="lt1"/>
                </a:solidFill>
              </a:defRPr>
            </a:lvl3pPr>
            <a:lvl4pPr lvl="3" rtl="0">
              <a:spcBef>
                <a:spcPts val="0"/>
              </a:spcBef>
              <a:spcAft>
                <a:spcPts val="0"/>
              </a:spcAft>
              <a:buClr>
                <a:schemeClr val="lt1"/>
              </a:buClr>
              <a:buSzPts val="2800"/>
              <a:buNone/>
              <a:defRPr b="1" sz="2800">
                <a:solidFill>
                  <a:schemeClr val="lt1"/>
                </a:solidFill>
              </a:defRPr>
            </a:lvl4pPr>
            <a:lvl5pPr lvl="4" rtl="0">
              <a:spcBef>
                <a:spcPts val="0"/>
              </a:spcBef>
              <a:spcAft>
                <a:spcPts val="0"/>
              </a:spcAft>
              <a:buClr>
                <a:schemeClr val="lt1"/>
              </a:buClr>
              <a:buSzPts val="2800"/>
              <a:buNone/>
              <a:defRPr b="1" sz="2800">
                <a:solidFill>
                  <a:schemeClr val="lt1"/>
                </a:solidFill>
              </a:defRPr>
            </a:lvl5pPr>
            <a:lvl6pPr lvl="5" rtl="0">
              <a:spcBef>
                <a:spcPts val="0"/>
              </a:spcBef>
              <a:spcAft>
                <a:spcPts val="0"/>
              </a:spcAft>
              <a:buClr>
                <a:schemeClr val="lt1"/>
              </a:buClr>
              <a:buSzPts val="2800"/>
              <a:buNone/>
              <a:defRPr b="1" sz="2800">
                <a:solidFill>
                  <a:schemeClr val="lt1"/>
                </a:solidFill>
              </a:defRPr>
            </a:lvl6pPr>
            <a:lvl7pPr lvl="6" rtl="0">
              <a:spcBef>
                <a:spcPts val="0"/>
              </a:spcBef>
              <a:spcAft>
                <a:spcPts val="0"/>
              </a:spcAft>
              <a:buClr>
                <a:schemeClr val="lt1"/>
              </a:buClr>
              <a:buSzPts val="2800"/>
              <a:buNone/>
              <a:defRPr b="1" sz="2800">
                <a:solidFill>
                  <a:schemeClr val="lt1"/>
                </a:solidFill>
              </a:defRPr>
            </a:lvl7pPr>
            <a:lvl8pPr lvl="7" rtl="0">
              <a:spcBef>
                <a:spcPts val="0"/>
              </a:spcBef>
              <a:spcAft>
                <a:spcPts val="0"/>
              </a:spcAft>
              <a:buClr>
                <a:schemeClr val="lt1"/>
              </a:buClr>
              <a:buSzPts val="2800"/>
              <a:buNone/>
              <a:defRPr b="1" sz="2800">
                <a:solidFill>
                  <a:schemeClr val="lt1"/>
                </a:solidFill>
              </a:defRPr>
            </a:lvl8pPr>
            <a:lvl9pPr lvl="8" rtl="0">
              <a:spcBef>
                <a:spcPts val="0"/>
              </a:spcBef>
              <a:spcAft>
                <a:spcPts val="0"/>
              </a:spcAft>
              <a:buClr>
                <a:schemeClr val="lt1"/>
              </a:buClr>
              <a:buSzPts val="2800"/>
              <a:buNone/>
              <a:defRPr b="1" sz="2800">
                <a:solidFill>
                  <a:schemeClr val="lt1"/>
                </a:solidFill>
              </a:defRPr>
            </a:lvl9pPr>
          </a:lstStyle>
          <a:p/>
        </p:txBody>
      </p:sp>
      <p:sp>
        <p:nvSpPr>
          <p:cNvPr id="8" name="Google Shape;8;p1"/>
          <p:cNvSpPr txBox="1"/>
          <p:nvPr>
            <p:ph idx="1" type="body"/>
          </p:nvPr>
        </p:nvSpPr>
        <p:spPr>
          <a:xfrm>
            <a:off x="311700" y="1270300"/>
            <a:ext cx="8520600" cy="3298500"/>
          </a:xfrm>
          <a:prstGeom prst="rect">
            <a:avLst/>
          </a:prstGeom>
          <a:noFill/>
          <a:ln>
            <a:noFill/>
          </a:ln>
        </p:spPr>
        <p:txBody>
          <a:bodyPr anchorCtr="0" anchor="t" bIns="91425" lIns="91425" spcFirstLastPara="1" rIns="91425" wrap="square" tIns="91425"/>
          <a:lstStyle>
            <a:lvl1pPr indent="-381000" lvl="0" marL="457200" rtl="0">
              <a:lnSpc>
                <a:spcPct val="115000"/>
              </a:lnSpc>
              <a:spcBef>
                <a:spcPts val="0"/>
              </a:spcBef>
              <a:spcAft>
                <a:spcPts val="0"/>
              </a:spcAft>
              <a:buClr>
                <a:schemeClr val="dk2"/>
              </a:buClr>
              <a:buSzPts val="2400"/>
              <a:buFont typeface="Roboto Condensed"/>
              <a:buChar char="●"/>
              <a:defRPr sz="2400">
                <a:solidFill>
                  <a:schemeClr val="dk2"/>
                </a:solidFill>
                <a:latin typeface="Roboto Condensed"/>
                <a:ea typeface="Roboto Condensed"/>
                <a:cs typeface="Roboto Condensed"/>
                <a:sym typeface="Roboto Condensed"/>
              </a:defRPr>
            </a:lvl1pPr>
            <a:lvl2pPr indent="-342900" lvl="1" marL="914400" rtl="0">
              <a:lnSpc>
                <a:spcPct val="115000"/>
              </a:lnSpc>
              <a:spcBef>
                <a:spcPts val="1600"/>
              </a:spcBef>
              <a:spcAft>
                <a:spcPts val="0"/>
              </a:spcAft>
              <a:buClr>
                <a:schemeClr val="dk2"/>
              </a:buClr>
              <a:buSzPts val="1800"/>
              <a:buFont typeface="Roboto Condensed"/>
              <a:buChar char="○"/>
              <a:defRPr sz="1800">
                <a:solidFill>
                  <a:schemeClr val="dk2"/>
                </a:solidFill>
                <a:latin typeface="Roboto Condensed"/>
                <a:ea typeface="Roboto Condensed"/>
                <a:cs typeface="Roboto Condensed"/>
                <a:sym typeface="Roboto Condensed"/>
              </a:defRPr>
            </a:lvl2pPr>
            <a:lvl3pPr indent="-317500" lvl="2" marL="13716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3pPr>
            <a:lvl4pPr indent="-317500" lvl="3" marL="18288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4pPr>
            <a:lvl5pPr indent="-317500" lvl="4" marL="22860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5pPr>
            <a:lvl6pPr indent="-317500" lvl="5" marL="27432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6pPr>
            <a:lvl7pPr indent="-317500" lvl="6" marL="32004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7pPr>
            <a:lvl8pPr indent="-317500" lvl="7" marL="36576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8pPr>
            <a:lvl9pPr indent="-317500" lvl="8" marL="4114800" rtl="0">
              <a:lnSpc>
                <a:spcPct val="115000"/>
              </a:lnSpc>
              <a:spcBef>
                <a:spcPts val="1600"/>
              </a:spcBef>
              <a:spcAft>
                <a:spcPts val="160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p:nvPr/>
        </p:nvSpPr>
        <p:spPr>
          <a:xfrm>
            <a:off x="0" y="0"/>
            <a:ext cx="9144000" cy="141600"/>
          </a:xfrm>
          <a:prstGeom prst="rect">
            <a:avLst/>
          </a:prstGeom>
          <a:solidFill>
            <a:srgbClr val="0288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11" name="Google Shape;11;p1"/>
          <p:cNvPicPr preferRelativeResize="0"/>
          <p:nvPr/>
        </p:nvPicPr>
        <p:blipFill>
          <a:blip r:embed="rId1">
            <a:alphaModFix/>
          </a:blip>
          <a:stretch>
            <a:fillRect/>
          </a:stretch>
        </p:blipFill>
        <p:spPr>
          <a:xfrm>
            <a:off x="343382" y="475768"/>
            <a:ext cx="457200" cy="457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41" name="Shape 241"/>
        <p:cNvGrpSpPr/>
        <p:nvPr/>
      </p:nvGrpSpPr>
      <p:grpSpPr>
        <a:xfrm>
          <a:off x="0" y="0"/>
          <a:ext cx="0" cy="0"/>
          <a:chOff x="0" y="0"/>
          <a:chExt cx="0" cy="0"/>
        </a:xfrm>
      </p:grpSpPr>
      <p:sp>
        <p:nvSpPr>
          <p:cNvPr id="242" name="Google Shape;242;p49"/>
          <p:cNvSpPr/>
          <p:nvPr/>
        </p:nvSpPr>
        <p:spPr>
          <a:xfrm>
            <a:off x="0" y="0"/>
            <a:ext cx="9144000" cy="1183200"/>
          </a:xfrm>
          <a:prstGeom prst="rect">
            <a:avLst/>
          </a:prstGeom>
          <a:solidFill>
            <a:srgbClr val="03A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9"/>
          <p:cNvSpPr txBox="1"/>
          <p:nvPr>
            <p:ph type="title"/>
          </p:nvPr>
        </p:nvSpPr>
        <p:spPr>
          <a:xfrm>
            <a:off x="787475" y="368825"/>
            <a:ext cx="80448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1pPr>
            <a:lvl2pPr lvl="1" rtl="0">
              <a:spcBef>
                <a:spcPts val="0"/>
              </a:spcBef>
              <a:spcAft>
                <a:spcPts val="0"/>
              </a:spcAft>
              <a:buClr>
                <a:schemeClr val="lt1"/>
              </a:buClr>
              <a:buSzPts val="2800"/>
              <a:buNone/>
              <a:defRPr b="1" sz="2800">
                <a:solidFill>
                  <a:schemeClr val="lt1"/>
                </a:solidFill>
              </a:defRPr>
            </a:lvl2pPr>
            <a:lvl3pPr lvl="2" rtl="0">
              <a:spcBef>
                <a:spcPts val="0"/>
              </a:spcBef>
              <a:spcAft>
                <a:spcPts val="0"/>
              </a:spcAft>
              <a:buClr>
                <a:schemeClr val="lt1"/>
              </a:buClr>
              <a:buSzPts val="2800"/>
              <a:buNone/>
              <a:defRPr b="1" sz="2800">
                <a:solidFill>
                  <a:schemeClr val="lt1"/>
                </a:solidFill>
              </a:defRPr>
            </a:lvl3pPr>
            <a:lvl4pPr lvl="3" rtl="0">
              <a:spcBef>
                <a:spcPts val="0"/>
              </a:spcBef>
              <a:spcAft>
                <a:spcPts val="0"/>
              </a:spcAft>
              <a:buClr>
                <a:schemeClr val="lt1"/>
              </a:buClr>
              <a:buSzPts val="2800"/>
              <a:buNone/>
              <a:defRPr b="1" sz="2800">
                <a:solidFill>
                  <a:schemeClr val="lt1"/>
                </a:solidFill>
              </a:defRPr>
            </a:lvl4pPr>
            <a:lvl5pPr lvl="4" rtl="0">
              <a:spcBef>
                <a:spcPts val="0"/>
              </a:spcBef>
              <a:spcAft>
                <a:spcPts val="0"/>
              </a:spcAft>
              <a:buClr>
                <a:schemeClr val="lt1"/>
              </a:buClr>
              <a:buSzPts val="2800"/>
              <a:buNone/>
              <a:defRPr b="1" sz="2800">
                <a:solidFill>
                  <a:schemeClr val="lt1"/>
                </a:solidFill>
              </a:defRPr>
            </a:lvl5pPr>
            <a:lvl6pPr lvl="5" rtl="0">
              <a:spcBef>
                <a:spcPts val="0"/>
              </a:spcBef>
              <a:spcAft>
                <a:spcPts val="0"/>
              </a:spcAft>
              <a:buClr>
                <a:schemeClr val="lt1"/>
              </a:buClr>
              <a:buSzPts val="2800"/>
              <a:buNone/>
              <a:defRPr b="1" sz="2800">
                <a:solidFill>
                  <a:schemeClr val="lt1"/>
                </a:solidFill>
              </a:defRPr>
            </a:lvl6pPr>
            <a:lvl7pPr lvl="6" rtl="0">
              <a:spcBef>
                <a:spcPts val="0"/>
              </a:spcBef>
              <a:spcAft>
                <a:spcPts val="0"/>
              </a:spcAft>
              <a:buClr>
                <a:schemeClr val="lt1"/>
              </a:buClr>
              <a:buSzPts val="2800"/>
              <a:buNone/>
              <a:defRPr b="1" sz="2800">
                <a:solidFill>
                  <a:schemeClr val="lt1"/>
                </a:solidFill>
              </a:defRPr>
            </a:lvl7pPr>
            <a:lvl8pPr lvl="7" rtl="0">
              <a:spcBef>
                <a:spcPts val="0"/>
              </a:spcBef>
              <a:spcAft>
                <a:spcPts val="0"/>
              </a:spcAft>
              <a:buClr>
                <a:schemeClr val="lt1"/>
              </a:buClr>
              <a:buSzPts val="2800"/>
              <a:buNone/>
              <a:defRPr b="1" sz="2800">
                <a:solidFill>
                  <a:schemeClr val="lt1"/>
                </a:solidFill>
              </a:defRPr>
            </a:lvl8pPr>
            <a:lvl9pPr lvl="8" rtl="0">
              <a:spcBef>
                <a:spcPts val="0"/>
              </a:spcBef>
              <a:spcAft>
                <a:spcPts val="0"/>
              </a:spcAft>
              <a:buClr>
                <a:schemeClr val="lt1"/>
              </a:buClr>
              <a:buSzPts val="2800"/>
              <a:buNone/>
              <a:defRPr b="1" sz="2800">
                <a:solidFill>
                  <a:schemeClr val="lt1"/>
                </a:solidFill>
              </a:defRPr>
            </a:lvl9pPr>
          </a:lstStyle>
          <a:p/>
        </p:txBody>
      </p:sp>
      <p:sp>
        <p:nvSpPr>
          <p:cNvPr id="244" name="Google Shape;244;p49"/>
          <p:cNvSpPr txBox="1"/>
          <p:nvPr>
            <p:ph idx="1" type="body"/>
          </p:nvPr>
        </p:nvSpPr>
        <p:spPr>
          <a:xfrm>
            <a:off x="311700" y="1270300"/>
            <a:ext cx="8520600" cy="3298500"/>
          </a:xfrm>
          <a:prstGeom prst="rect">
            <a:avLst/>
          </a:prstGeom>
          <a:noFill/>
          <a:ln>
            <a:noFill/>
          </a:ln>
        </p:spPr>
        <p:txBody>
          <a:bodyPr anchorCtr="0" anchor="t" bIns="91425" lIns="91425" spcFirstLastPara="1" rIns="91425" wrap="square" tIns="91425"/>
          <a:lstStyle>
            <a:lvl1pPr indent="-381000" lvl="0" marL="457200" rtl="0">
              <a:lnSpc>
                <a:spcPct val="115000"/>
              </a:lnSpc>
              <a:spcBef>
                <a:spcPts val="0"/>
              </a:spcBef>
              <a:spcAft>
                <a:spcPts val="0"/>
              </a:spcAft>
              <a:buClr>
                <a:schemeClr val="dk2"/>
              </a:buClr>
              <a:buSzPts val="2400"/>
              <a:buFont typeface="Roboto Condensed"/>
              <a:buChar char="●"/>
              <a:defRPr sz="2400">
                <a:solidFill>
                  <a:schemeClr val="dk2"/>
                </a:solidFill>
                <a:latin typeface="Roboto Condensed"/>
                <a:ea typeface="Roboto Condensed"/>
                <a:cs typeface="Roboto Condensed"/>
                <a:sym typeface="Roboto Condensed"/>
              </a:defRPr>
            </a:lvl1pPr>
            <a:lvl2pPr indent="-342900" lvl="1" marL="914400" rtl="0">
              <a:lnSpc>
                <a:spcPct val="115000"/>
              </a:lnSpc>
              <a:spcBef>
                <a:spcPts val="1600"/>
              </a:spcBef>
              <a:spcAft>
                <a:spcPts val="0"/>
              </a:spcAft>
              <a:buClr>
                <a:schemeClr val="dk2"/>
              </a:buClr>
              <a:buSzPts val="1800"/>
              <a:buFont typeface="Roboto Condensed"/>
              <a:buChar char="○"/>
              <a:defRPr sz="1800">
                <a:solidFill>
                  <a:schemeClr val="dk2"/>
                </a:solidFill>
                <a:latin typeface="Roboto Condensed"/>
                <a:ea typeface="Roboto Condensed"/>
                <a:cs typeface="Roboto Condensed"/>
                <a:sym typeface="Roboto Condensed"/>
              </a:defRPr>
            </a:lvl2pPr>
            <a:lvl3pPr indent="-317500" lvl="2" marL="13716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3pPr>
            <a:lvl4pPr indent="-317500" lvl="3" marL="18288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4pPr>
            <a:lvl5pPr indent="-317500" lvl="4" marL="22860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5pPr>
            <a:lvl6pPr indent="-317500" lvl="5" marL="27432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6pPr>
            <a:lvl7pPr indent="-317500" lvl="6" marL="32004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7pPr>
            <a:lvl8pPr indent="-317500" lvl="7" marL="36576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8pPr>
            <a:lvl9pPr indent="-317500" lvl="8" marL="4114800" rtl="0">
              <a:lnSpc>
                <a:spcPct val="115000"/>
              </a:lnSpc>
              <a:spcBef>
                <a:spcPts val="1600"/>
              </a:spcBef>
              <a:spcAft>
                <a:spcPts val="160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9pPr>
          </a:lstStyle>
          <a:p/>
        </p:txBody>
      </p:sp>
      <p:sp>
        <p:nvSpPr>
          <p:cNvPr id="245" name="Google Shape;24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49"/>
          <p:cNvSpPr/>
          <p:nvPr/>
        </p:nvSpPr>
        <p:spPr>
          <a:xfrm>
            <a:off x="0" y="0"/>
            <a:ext cx="9144000" cy="141600"/>
          </a:xfrm>
          <a:prstGeom prst="rect">
            <a:avLst/>
          </a:prstGeom>
          <a:solidFill>
            <a:srgbClr val="0288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247" name="Google Shape;247;p49"/>
          <p:cNvPicPr preferRelativeResize="0"/>
          <p:nvPr/>
        </p:nvPicPr>
        <p:blipFill>
          <a:blip r:embed="rId1">
            <a:alphaModFix/>
          </a:blip>
          <a:stretch>
            <a:fillRect/>
          </a:stretch>
        </p:blipFill>
        <p:spPr>
          <a:xfrm>
            <a:off x="343382" y="475768"/>
            <a:ext cx="457200" cy="457200"/>
          </a:xfrm>
          <a:prstGeom prst="rect">
            <a:avLst/>
          </a:prstGeom>
          <a:noFill/>
          <a:ln>
            <a:noFill/>
          </a:ln>
        </p:spPr>
      </p:pic>
      <p:pic>
        <p:nvPicPr>
          <p:cNvPr id="248" name="Google Shape;248;p49"/>
          <p:cNvPicPr preferRelativeResize="0"/>
          <p:nvPr/>
        </p:nvPicPr>
        <p:blipFill>
          <a:blip r:embed="rId2">
            <a:alphaModFix/>
          </a:blip>
          <a:stretch>
            <a:fillRect/>
          </a:stretch>
        </p:blipFill>
        <p:spPr>
          <a:xfrm>
            <a:off x="0" y="1132386"/>
            <a:ext cx="9143999" cy="1181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36" r:id="rId44"/>
    <p:sldLayoutId id="2147483737" r:id="rId45"/>
    <p:sldLayoutId id="2147483738" r:id="rId46"/>
    <p:sldLayoutId id="2147483739" r:id="rId47"/>
    <p:sldLayoutId id="2147483740" r:id="rId48"/>
    <p:sldLayoutId id="2147483741" r:id="rId49"/>
    <p:sldLayoutId id="2147483742"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82" name="Shape 482"/>
        <p:cNvGrpSpPr/>
        <p:nvPr/>
      </p:nvGrpSpPr>
      <p:grpSpPr>
        <a:xfrm>
          <a:off x="0" y="0"/>
          <a:ext cx="0" cy="0"/>
          <a:chOff x="0" y="0"/>
          <a:chExt cx="0" cy="0"/>
        </a:xfrm>
      </p:grpSpPr>
      <p:sp>
        <p:nvSpPr>
          <p:cNvPr id="483" name="Google Shape;483;p98"/>
          <p:cNvSpPr/>
          <p:nvPr/>
        </p:nvSpPr>
        <p:spPr>
          <a:xfrm>
            <a:off x="0" y="0"/>
            <a:ext cx="9144000" cy="1183200"/>
          </a:xfrm>
          <a:prstGeom prst="rect">
            <a:avLst/>
          </a:prstGeom>
          <a:solidFill>
            <a:srgbClr val="03A9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8"/>
          <p:cNvSpPr txBox="1"/>
          <p:nvPr>
            <p:ph type="title"/>
          </p:nvPr>
        </p:nvSpPr>
        <p:spPr>
          <a:xfrm>
            <a:off x="787475" y="368825"/>
            <a:ext cx="80448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1pPr>
            <a:lvl2pPr lvl="1" rtl="0">
              <a:spcBef>
                <a:spcPts val="0"/>
              </a:spcBef>
              <a:spcAft>
                <a:spcPts val="0"/>
              </a:spcAft>
              <a:buClr>
                <a:schemeClr val="lt1"/>
              </a:buClr>
              <a:buSzPts val="2800"/>
              <a:buNone/>
              <a:defRPr b="1" sz="2800">
                <a:solidFill>
                  <a:schemeClr val="lt1"/>
                </a:solidFill>
              </a:defRPr>
            </a:lvl2pPr>
            <a:lvl3pPr lvl="2" rtl="0">
              <a:spcBef>
                <a:spcPts val="0"/>
              </a:spcBef>
              <a:spcAft>
                <a:spcPts val="0"/>
              </a:spcAft>
              <a:buClr>
                <a:schemeClr val="lt1"/>
              </a:buClr>
              <a:buSzPts val="2800"/>
              <a:buNone/>
              <a:defRPr b="1" sz="2800">
                <a:solidFill>
                  <a:schemeClr val="lt1"/>
                </a:solidFill>
              </a:defRPr>
            </a:lvl3pPr>
            <a:lvl4pPr lvl="3" rtl="0">
              <a:spcBef>
                <a:spcPts val="0"/>
              </a:spcBef>
              <a:spcAft>
                <a:spcPts val="0"/>
              </a:spcAft>
              <a:buClr>
                <a:schemeClr val="lt1"/>
              </a:buClr>
              <a:buSzPts val="2800"/>
              <a:buNone/>
              <a:defRPr b="1" sz="2800">
                <a:solidFill>
                  <a:schemeClr val="lt1"/>
                </a:solidFill>
              </a:defRPr>
            </a:lvl4pPr>
            <a:lvl5pPr lvl="4" rtl="0">
              <a:spcBef>
                <a:spcPts val="0"/>
              </a:spcBef>
              <a:spcAft>
                <a:spcPts val="0"/>
              </a:spcAft>
              <a:buClr>
                <a:schemeClr val="lt1"/>
              </a:buClr>
              <a:buSzPts val="2800"/>
              <a:buNone/>
              <a:defRPr b="1" sz="2800">
                <a:solidFill>
                  <a:schemeClr val="lt1"/>
                </a:solidFill>
              </a:defRPr>
            </a:lvl5pPr>
            <a:lvl6pPr lvl="5" rtl="0">
              <a:spcBef>
                <a:spcPts val="0"/>
              </a:spcBef>
              <a:spcAft>
                <a:spcPts val="0"/>
              </a:spcAft>
              <a:buClr>
                <a:schemeClr val="lt1"/>
              </a:buClr>
              <a:buSzPts val="2800"/>
              <a:buNone/>
              <a:defRPr b="1" sz="2800">
                <a:solidFill>
                  <a:schemeClr val="lt1"/>
                </a:solidFill>
              </a:defRPr>
            </a:lvl6pPr>
            <a:lvl7pPr lvl="6" rtl="0">
              <a:spcBef>
                <a:spcPts val="0"/>
              </a:spcBef>
              <a:spcAft>
                <a:spcPts val="0"/>
              </a:spcAft>
              <a:buClr>
                <a:schemeClr val="lt1"/>
              </a:buClr>
              <a:buSzPts val="2800"/>
              <a:buNone/>
              <a:defRPr b="1" sz="2800">
                <a:solidFill>
                  <a:schemeClr val="lt1"/>
                </a:solidFill>
              </a:defRPr>
            </a:lvl7pPr>
            <a:lvl8pPr lvl="7" rtl="0">
              <a:spcBef>
                <a:spcPts val="0"/>
              </a:spcBef>
              <a:spcAft>
                <a:spcPts val="0"/>
              </a:spcAft>
              <a:buClr>
                <a:schemeClr val="lt1"/>
              </a:buClr>
              <a:buSzPts val="2800"/>
              <a:buNone/>
              <a:defRPr b="1" sz="2800">
                <a:solidFill>
                  <a:schemeClr val="lt1"/>
                </a:solidFill>
              </a:defRPr>
            </a:lvl8pPr>
            <a:lvl9pPr lvl="8" rtl="0">
              <a:spcBef>
                <a:spcPts val="0"/>
              </a:spcBef>
              <a:spcAft>
                <a:spcPts val="0"/>
              </a:spcAft>
              <a:buClr>
                <a:schemeClr val="lt1"/>
              </a:buClr>
              <a:buSzPts val="2800"/>
              <a:buNone/>
              <a:defRPr b="1" sz="2800">
                <a:solidFill>
                  <a:schemeClr val="lt1"/>
                </a:solidFill>
              </a:defRPr>
            </a:lvl9pPr>
          </a:lstStyle>
          <a:p/>
        </p:txBody>
      </p:sp>
      <p:sp>
        <p:nvSpPr>
          <p:cNvPr id="485" name="Google Shape;485;p98"/>
          <p:cNvSpPr txBox="1"/>
          <p:nvPr>
            <p:ph idx="1" type="body"/>
          </p:nvPr>
        </p:nvSpPr>
        <p:spPr>
          <a:xfrm>
            <a:off x="311700" y="1270300"/>
            <a:ext cx="8520600" cy="3298500"/>
          </a:xfrm>
          <a:prstGeom prst="rect">
            <a:avLst/>
          </a:prstGeom>
          <a:noFill/>
          <a:ln>
            <a:noFill/>
          </a:ln>
        </p:spPr>
        <p:txBody>
          <a:bodyPr anchorCtr="0" anchor="t" bIns="91425" lIns="91425" spcFirstLastPara="1" rIns="91425" wrap="square" tIns="91425"/>
          <a:lstStyle>
            <a:lvl1pPr indent="-381000" lvl="0" marL="457200" rtl="0">
              <a:lnSpc>
                <a:spcPct val="115000"/>
              </a:lnSpc>
              <a:spcBef>
                <a:spcPts val="0"/>
              </a:spcBef>
              <a:spcAft>
                <a:spcPts val="0"/>
              </a:spcAft>
              <a:buClr>
                <a:schemeClr val="dk2"/>
              </a:buClr>
              <a:buSzPts val="2400"/>
              <a:buFont typeface="Roboto Condensed"/>
              <a:buChar char="●"/>
              <a:defRPr sz="2400">
                <a:solidFill>
                  <a:schemeClr val="dk2"/>
                </a:solidFill>
                <a:latin typeface="Roboto Condensed"/>
                <a:ea typeface="Roboto Condensed"/>
                <a:cs typeface="Roboto Condensed"/>
                <a:sym typeface="Roboto Condensed"/>
              </a:defRPr>
            </a:lvl1pPr>
            <a:lvl2pPr indent="-342900" lvl="1" marL="914400" rtl="0">
              <a:lnSpc>
                <a:spcPct val="115000"/>
              </a:lnSpc>
              <a:spcBef>
                <a:spcPts val="1600"/>
              </a:spcBef>
              <a:spcAft>
                <a:spcPts val="0"/>
              </a:spcAft>
              <a:buClr>
                <a:schemeClr val="dk2"/>
              </a:buClr>
              <a:buSzPts val="1800"/>
              <a:buFont typeface="Roboto Condensed"/>
              <a:buChar char="○"/>
              <a:defRPr sz="1800">
                <a:solidFill>
                  <a:schemeClr val="dk2"/>
                </a:solidFill>
                <a:latin typeface="Roboto Condensed"/>
                <a:ea typeface="Roboto Condensed"/>
                <a:cs typeface="Roboto Condensed"/>
                <a:sym typeface="Roboto Condensed"/>
              </a:defRPr>
            </a:lvl2pPr>
            <a:lvl3pPr indent="-317500" lvl="2" marL="13716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3pPr>
            <a:lvl4pPr indent="-317500" lvl="3" marL="18288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4pPr>
            <a:lvl5pPr indent="-317500" lvl="4" marL="22860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5pPr>
            <a:lvl6pPr indent="-317500" lvl="5" marL="27432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6pPr>
            <a:lvl7pPr indent="-317500" lvl="6" marL="32004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7pPr>
            <a:lvl8pPr indent="-317500" lvl="7" marL="36576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8pPr>
            <a:lvl9pPr indent="-317500" lvl="8" marL="4114800" rtl="0">
              <a:lnSpc>
                <a:spcPct val="115000"/>
              </a:lnSpc>
              <a:spcBef>
                <a:spcPts val="1600"/>
              </a:spcBef>
              <a:spcAft>
                <a:spcPts val="160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9pPr>
          </a:lstStyle>
          <a:p/>
        </p:txBody>
      </p:sp>
      <p:sp>
        <p:nvSpPr>
          <p:cNvPr id="486" name="Google Shape;486;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87" name="Google Shape;487;p98"/>
          <p:cNvSpPr/>
          <p:nvPr/>
        </p:nvSpPr>
        <p:spPr>
          <a:xfrm>
            <a:off x="0" y="0"/>
            <a:ext cx="9144000" cy="141600"/>
          </a:xfrm>
          <a:prstGeom prst="rect">
            <a:avLst/>
          </a:prstGeom>
          <a:solidFill>
            <a:srgbClr val="0288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488" name="Google Shape;488;p98"/>
          <p:cNvPicPr preferRelativeResize="0"/>
          <p:nvPr/>
        </p:nvPicPr>
        <p:blipFill>
          <a:blip r:embed="rId1">
            <a:alphaModFix/>
          </a:blip>
          <a:stretch>
            <a:fillRect/>
          </a:stretch>
        </p:blipFill>
        <p:spPr>
          <a:xfrm>
            <a:off x="343382" y="475768"/>
            <a:ext cx="457200" cy="457200"/>
          </a:xfrm>
          <a:prstGeom prst="rect">
            <a:avLst/>
          </a:prstGeom>
          <a:noFill/>
          <a:ln>
            <a:noFill/>
          </a:ln>
        </p:spPr>
      </p:pic>
      <p:pic>
        <p:nvPicPr>
          <p:cNvPr id="489" name="Google Shape;489;p98"/>
          <p:cNvPicPr preferRelativeResize="0"/>
          <p:nvPr/>
        </p:nvPicPr>
        <p:blipFill>
          <a:blip r:embed="rId2">
            <a:alphaModFix/>
          </a:blip>
          <a:stretch>
            <a:fillRect/>
          </a:stretch>
        </p:blipFill>
        <p:spPr>
          <a:xfrm>
            <a:off x="0" y="1132386"/>
            <a:ext cx="9143999" cy="1181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84" name="Shape 684"/>
        <p:cNvGrpSpPr/>
        <p:nvPr/>
      </p:nvGrpSpPr>
      <p:grpSpPr>
        <a:xfrm>
          <a:off x="0" y="0"/>
          <a:ext cx="0" cy="0"/>
          <a:chOff x="0" y="0"/>
          <a:chExt cx="0" cy="0"/>
        </a:xfrm>
      </p:grpSpPr>
      <p:sp>
        <p:nvSpPr>
          <p:cNvPr id="685" name="Google Shape;685;p136"/>
          <p:cNvSpPr/>
          <p:nvPr/>
        </p:nvSpPr>
        <p:spPr>
          <a:xfrm>
            <a:off x="0" y="-1"/>
            <a:ext cx="9144000" cy="1183200"/>
          </a:xfrm>
          <a:prstGeom prst="rect">
            <a:avLst/>
          </a:prstGeom>
          <a:solidFill>
            <a:srgbClr val="03A9F4"/>
          </a:solidFill>
          <a:ln cap="flat" cmpd="sng" w="9525">
            <a:solidFill>
              <a:srgbClr val="585858"/>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36"/>
          <p:cNvSpPr/>
          <p:nvPr/>
        </p:nvSpPr>
        <p:spPr>
          <a:xfrm>
            <a:off x="0" y="-1"/>
            <a:ext cx="9144000" cy="141600"/>
          </a:xfrm>
          <a:prstGeom prst="rect">
            <a:avLst/>
          </a:prstGeom>
          <a:solidFill>
            <a:srgbClr val="0288D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1;p1" id="687" name="Google Shape;687;p136"/>
          <p:cNvPicPr preferRelativeResize="0"/>
          <p:nvPr/>
        </p:nvPicPr>
        <p:blipFill rotWithShape="1">
          <a:blip r:embed="rId1">
            <a:alphaModFix/>
          </a:blip>
          <a:srcRect b="0" l="0" r="0" t="0"/>
          <a:stretch/>
        </p:blipFill>
        <p:spPr>
          <a:xfrm>
            <a:off x="343381" y="475768"/>
            <a:ext cx="457201" cy="457201"/>
          </a:xfrm>
          <a:prstGeom prst="rect">
            <a:avLst/>
          </a:prstGeom>
          <a:noFill/>
          <a:ln>
            <a:noFill/>
          </a:ln>
        </p:spPr>
      </p:pic>
      <p:sp>
        <p:nvSpPr>
          <p:cNvPr id="688" name="Google Shape;688;p136"/>
          <p:cNvSpPr txBox="1"/>
          <p:nvPr>
            <p:ph type="title"/>
          </p:nvPr>
        </p:nvSpPr>
        <p:spPr>
          <a:xfrm>
            <a:off x="787474" y="368824"/>
            <a:ext cx="8044800" cy="572700"/>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FFFFFF"/>
              </a:buClr>
              <a:buSzPts val="3000"/>
              <a:buFont typeface="Roboto"/>
              <a:buNone/>
              <a:defRPr b="1" i="0" sz="3000" u="none" cap="none" strike="noStrike">
                <a:solidFill>
                  <a:srgbClr val="FFFFFF"/>
                </a:solidFill>
                <a:latin typeface="Roboto"/>
                <a:ea typeface="Roboto"/>
                <a:cs typeface="Roboto"/>
                <a:sym typeface="Roboto"/>
              </a:defRPr>
            </a:lvl9pPr>
          </a:lstStyle>
          <a:p/>
        </p:txBody>
      </p:sp>
      <p:sp>
        <p:nvSpPr>
          <p:cNvPr id="689" name="Google Shape;689;p136"/>
          <p:cNvSpPr txBox="1"/>
          <p:nvPr>
            <p:ph idx="1" type="body"/>
          </p:nvPr>
        </p:nvSpPr>
        <p:spPr>
          <a:xfrm>
            <a:off x="311699" y="1221299"/>
            <a:ext cx="8520600" cy="3347700"/>
          </a:xfrm>
          <a:prstGeom prst="rect">
            <a:avLst/>
          </a:prstGeom>
          <a:noFill/>
          <a:ln>
            <a:noFill/>
          </a:ln>
        </p:spPr>
        <p:txBody>
          <a:bodyPr anchorCtr="0" anchor="t" bIns="91400" lIns="91400" spcFirstLastPara="1" rIns="91400" wrap="square" tIns="91400"/>
          <a:lstStyle>
            <a:lvl1pPr indent="-381000" lvl="0" marL="457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1pPr>
            <a:lvl2pPr indent="-381000" lvl="1" marL="914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2pPr>
            <a:lvl3pPr indent="-381000" lvl="2" marL="1371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3pPr>
            <a:lvl4pPr indent="-381000" lvl="3" marL="1828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4pPr>
            <a:lvl5pPr indent="-381000" lvl="4" marL="22860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5pPr>
            <a:lvl6pPr indent="-381000" lvl="5" marL="27432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6pPr>
            <a:lvl7pPr indent="-381000" lvl="6" marL="32004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7pPr>
            <a:lvl8pPr indent="-381000" lvl="7" marL="36576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8pPr>
            <a:lvl9pPr indent="-381000" lvl="8" marL="4114800" marR="0" rtl="0" algn="l">
              <a:lnSpc>
                <a:spcPct val="115000"/>
              </a:lnSpc>
              <a:spcBef>
                <a:spcPts val="0"/>
              </a:spcBef>
              <a:spcAft>
                <a:spcPts val="0"/>
              </a:spcAft>
              <a:buClr>
                <a:srgbClr val="585858"/>
              </a:buClr>
              <a:buSzPts val="2400"/>
              <a:buFont typeface="Helvetica Neue"/>
              <a:buChar char="■"/>
              <a:defRPr b="0" i="0" sz="2400" u="none" cap="none" strike="noStrike">
                <a:solidFill>
                  <a:srgbClr val="585858"/>
                </a:solidFill>
                <a:latin typeface="Roboto Condensed"/>
                <a:ea typeface="Roboto Condensed"/>
                <a:cs typeface="Roboto Condensed"/>
                <a:sym typeface="Roboto Condensed"/>
              </a:defRPr>
            </a:lvl9pPr>
          </a:lstStyle>
          <a:p/>
        </p:txBody>
      </p:sp>
      <p:sp>
        <p:nvSpPr>
          <p:cNvPr id="690" name="Google Shape;690;p136"/>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4" r:id="rId46"/>
    <p:sldLayoutId id="2147483825" r:id="rId47"/>
    <p:sldLayoutId id="2147483826" r:id="rId48"/>
    <p:sldLayoutId id="2147483827" r:id="rId49"/>
    <p:sldLayoutId id="2147483828" r:id="rId50"/>
    <p:sldLayoutId id="2147483829" r:id="rId51"/>
    <p:sldLayoutId id="2147483830" r:id="rId52"/>
    <p:sldLayoutId id="2147483831" r:id="rId53"/>
    <p:sldLayoutId id="2147483832" r:id="rId54"/>
    <p:sldLayoutId id="2147483833" r:id="rId55"/>
    <p:sldLayoutId id="2147483834" r:id="rId56"/>
    <p:sldLayoutId id="2147483835" r:id="rId57"/>
    <p:sldLayoutId id="2147483836" r:id="rId58"/>
    <p:sldLayoutId id="2147483837" r:id="rId59"/>
    <p:sldLayoutId id="2147483838" r:id="rId60"/>
    <p:sldLayoutId id="2147483839" r:id="rId61"/>
    <p:sldLayoutId id="2147483840" r:id="rId62"/>
    <p:sldLayoutId id="2147483841" r:id="rId63"/>
    <p:sldLayoutId id="2147483842" r:id="rId64"/>
    <p:sldLayoutId id="2147483843" r:id="rId65"/>
    <p:sldLayoutId id="2147483844" r:id="rId66"/>
    <p:sldLayoutId id="2147483845" r:id="rId67"/>
    <p:sldLayoutId id="2147483846" r:id="rId68"/>
    <p:sldLayoutId id="2147483847" r:id="rId69"/>
    <p:sldLayoutId id="2147483848" r:id="rId70"/>
    <p:sldLayoutId id="2147483849" r:id="rId71"/>
    <p:sldLayoutId id="2147483850" r:id="rId72"/>
    <p:sldLayoutId id="2147483851" r:id="rId73"/>
    <p:sldLayoutId id="2147483852" r:id="rId74"/>
    <p:sldLayoutId id="2147483853" r:id="rId75"/>
    <p:sldLayoutId id="2147483854" r:id="rId76"/>
    <p:sldLayoutId id="2147483855" r:id="rId77"/>
    <p:sldLayoutId id="2147483856" r:id="rId78"/>
    <p:sldLayoutId id="2147483857" r:id="rId79"/>
    <p:sldLayoutId id="2147483858" r:id="rId80"/>
    <p:sldLayoutId id="2147483859" r:id="rId81"/>
    <p:sldLayoutId id="2147483860" r:id="rId82"/>
    <p:sldLayoutId id="2147483861" r:id="rId83"/>
    <p:sldLayoutId id="2147483862" r:id="rId84"/>
    <p:sldLayoutId id="2147483863" r:id="rId85"/>
    <p:sldLayoutId id="2147483864" r:id="rId86"/>
    <p:sldLayoutId id="2147483865" r:id="rId87"/>
    <p:sldLayoutId id="2147483866" r:id="rId88"/>
    <p:sldLayoutId id="2147483867" r:id="rId89"/>
    <p:sldLayoutId id="2147483868" r:id="rId90"/>
    <p:sldLayoutId id="2147483869" r:id="rId91"/>
    <p:sldLayoutId id="2147483870" r:id="rId92"/>
    <p:sldLayoutId id="2147483871" r:id="rId93"/>
    <p:sldLayoutId id="2147483872" r:id="rId94"/>
    <p:sldLayoutId id="2147483873" r:id="rId95"/>
    <p:sldLayoutId id="2147483874" r:id="rId96"/>
    <p:sldLayoutId id="2147483875" r:id="rId97"/>
    <p:sldLayoutId id="2147483876" r:id="rId98"/>
    <p:sldLayoutId id="2147483877" r:id="rId99"/>
    <p:sldLayoutId id="2147483878" r:id="rId100"/>
    <p:sldLayoutId id="2147483879" r:id="rId101"/>
    <p:sldLayoutId id="2147483880" r:id="rId102"/>
    <p:sldLayoutId id="2147483881" r:id="rId103"/>
    <p:sldLayoutId id="2147483882" r:id="rId104"/>
    <p:sldLayoutId id="2147483883" r:id="rId105"/>
    <p:sldLayoutId id="2147483884" r:id="rId106"/>
    <p:sldLayoutId id="2147483885" r:id="rId107"/>
    <p:sldLayoutId id="2147483886" r:id="rId108"/>
    <p:sldLayoutId id="2147483887" r:id="rId109"/>
    <p:sldLayoutId id="2147483888" r:id="rId110"/>
    <p:sldLayoutId id="2147483889" r:id="rId111"/>
    <p:sldLayoutId id="2147483890" r:id="rId112"/>
    <p:sldLayoutId id="2147483891" r:id="rId113"/>
    <p:sldLayoutId id="2147483892" r:id="rId114"/>
    <p:sldLayoutId id="2147483893" r:id="rId115"/>
    <p:sldLayoutId id="2147483894" r:id="rId116"/>
    <p:sldLayoutId id="2147483895" r:id="rId117"/>
    <p:sldLayoutId id="2147483896" r:id="rId118"/>
    <p:sldLayoutId id="2147483897" r:id="rId119"/>
    <p:sldLayoutId id="2147483898" r:id="rId120"/>
    <p:sldLayoutId id="2147483899" r:id="rId121"/>
    <p:sldLayoutId id="2147483900" r:id="rId122"/>
    <p:sldLayoutId id="2147483901" r:id="rId123"/>
    <p:sldLayoutId id="2147483902" r:id="rId124"/>
    <p:sldLayoutId id="2147483903" r:id="rId125"/>
    <p:sldLayoutId id="2147483904" r:id="rId126"/>
    <p:sldLayoutId id="2147483905" r:id="rId127"/>
    <p:sldLayoutId id="2147483906" r:id="rId128"/>
    <p:sldLayoutId id="2147483907" r:id="rId129"/>
    <p:sldLayoutId id="2147483908" r:id="rId130"/>
    <p:sldLayoutId id="2147483909" r:id="rId131"/>
    <p:sldLayoutId id="2147483910" r:id="rId132"/>
    <p:sldLayoutId id="2147483911" r:id="rId133"/>
    <p:sldLayoutId id="2147483912" r:id="rId1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703" name="Shape 1703"/>
        <p:cNvGrpSpPr/>
        <p:nvPr/>
      </p:nvGrpSpPr>
      <p:grpSpPr>
        <a:xfrm>
          <a:off x="0" y="0"/>
          <a:ext cx="0" cy="0"/>
          <a:chOff x="0" y="0"/>
          <a:chExt cx="0" cy="0"/>
        </a:xfrm>
      </p:grpSpPr>
      <p:sp>
        <p:nvSpPr>
          <p:cNvPr id="1704" name="Google Shape;1704;p270"/>
          <p:cNvSpPr/>
          <p:nvPr/>
        </p:nvSpPr>
        <p:spPr>
          <a:xfrm>
            <a:off x="0" y="0"/>
            <a:ext cx="9144000" cy="1183200"/>
          </a:xfrm>
          <a:prstGeom prst="rect">
            <a:avLst/>
          </a:prstGeom>
          <a:solidFill>
            <a:srgbClr val="03A9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70"/>
          <p:cNvSpPr txBox="1"/>
          <p:nvPr>
            <p:ph type="title"/>
          </p:nvPr>
        </p:nvSpPr>
        <p:spPr>
          <a:xfrm>
            <a:off x="787475" y="368825"/>
            <a:ext cx="80448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1pPr>
            <a:lvl2pPr lvl="1" rtl="0">
              <a:spcBef>
                <a:spcPts val="0"/>
              </a:spcBef>
              <a:spcAft>
                <a:spcPts val="0"/>
              </a:spcAft>
              <a:buClr>
                <a:schemeClr val="lt1"/>
              </a:buClr>
              <a:buSzPts val="2800"/>
              <a:buNone/>
              <a:defRPr b="1" sz="2800">
                <a:solidFill>
                  <a:schemeClr val="lt1"/>
                </a:solidFill>
              </a:defRPr>
            </a:lvl2pPr>
            <a:lvl3pPr lvl="2" rtl="0">
              <a:spcBef>
                <a:spcPts val="0"/>
              </a:spcBef>
              <a:spcAft>
                <a:spcPts val="0"/>
              </a:spcAft>
              <a:buClr>
                <a:schemeClr val="lt1"/>
              </a:buClr>
              <a:buSzPts val="2800"/>
              <a:buNone/>
              <a:defRPr b="1" sz="2800">
                <a:solidFill>
                  <a:schemeClr val="lt1"/>
                </a:solidFill>
              </a:defRPr>
            </a:lvl3pPr>
            <a:lvl4pPr lvl="3" rtl="0">
              <a:spcBef>
                <a:spcPts val="0"/>
              </a:spcBef>
              <a:spcAft>
                <a:spcPts val="0"/>
              </a:spcAft>
              <a:buClr>
                <a:schemeClr val="lt1"/>
              </a:buClr>
              <a:buSzPts val="2800"/>
              <a:buNone/>
              <a:defRPr b="1" sz="2800">
                <a:solidFill>
                  <a:schemeClr val="lt1"/>
                </a:solidFill>
              </a:defRPr>
            </a:lvl4pPr>
            <a:lvl5pPr lvl="4" rtl="0">
              <a:spcBef>
                <a:spcPts val="0"/>
              </a:spcBef>
              <a:spcAft>
                <a:spcPts val="0"/>
              </a:spcAft>
              <a:buClr>
                <a:schemeClr val="lt1"/>
              </a:buClr>
              <a:buSzPts val="2800"/>
              <a:buNone/>
              <a:defRPr b="1" sz="2800">
                <a:solidFill>
                  <a:schemeClr val="lt1"/>
                </a:solidFill>
              </a:defRPr>
            </a:lvl5pPr>
            <a:lvl6pPr lvl="5" rtl="0">
              <a:spcBef>
                <a:spcPts val="0"/>
              </a:spcBef>
              <a:spcAft>
                <a:spcPts val="0"/>
              </a:spcAft>
              <a:buClr>
                <a:schemeClr val="lt1"/>
              </a:buClr>
              <a:buSzPts val="2800"/>
              <a:buNone/>
              <a:defRPr b="1" sz="2800">
                <a:solidFill>
                  <a:schemeClr val="lt1"/>
                </a:solidFill>
              </a:defRPr>
            </a:lvl6pPr>
            <a:lvl7pPr lvl="6" rtl="0">
              <a:spcBef>
                <a:spcPts val="0"/>
              </a:spcBef>
              <a:spcAft>
                <a:spcPts val="0"/>
              </a:spcAft>
              <a:buClr>
                <a:schemeClr val="lt1"/>
              </a:buClr>
              <a:buSzPts val="2800"/>
              <a:buNone/>
              <a:defRPr b="1" sz="2800">
                <a:solidFill>
                  <a:schemeClr val="lt1"/>
                </a:solidFill>
              </a:defRPr>
            </a:lvl7pPr>
            <a:lvl8pPr lvl="7" rtl="0">
              <a:spcBef>
                <a:spcPts val="0"/>
              </a:spcBef>
              <a:spcAft>
                <a:spcPts val="0"/>
              </a:spcAft>
              <a:buClr>
                <a:schemeClr val="lt1"/>
              </a:buClr>
              <a:buSzPts val="2800"/>
              <a:buNone/>
              <a:defRPr b="1" sz="2800">
                <a:solidFill>
                  <a:schemeClr val="lt1"/>
                </a:solidFill>
              </a:defRPr>
            </a:lvl8pPr>
            <a:lvl9pPr lvl="8" rtl="0">
              <a:spcBef>
                <a:spcPts val="0"/>
              </a:spcBef>
              <a:spcAft>
                <a:spcPts val="0"/>
              </a:spcAft>
              <a:buClr>
                <a:schemeClr val="lt1"/>
              </a:buClr>
              <a:buSzPts val="2800"/>
              <a:buNone/>
              <a:defRPr b="1" sz="2800">
                <a:solidFill>
                  <a:schemeClr val="lt1"/>
                </a:solidFill>
              </a:defRPr>
            </a:lvl9pPr>
          </a:lstStyle>
          <a:p/>
        </p:txBody>
      </p:sp>
      <p:sp>
        <p:nvSpPr>
          <p:cNvPr id="1706" name="Google Shape;1706;p270"/>
          <p:cNvSpPr txBox="1"/>
          <p:nvPr>
            <p:ph idx="1" type="body"/>
          </p:nvPr>
        </p:nvSpPr>
        <p:spPr>
          <a:xfrm>
            <a:off x="311700" y="1270300"/>
            <a:ext cx="8520600" cy="3298500"/>
          </a:xfrm>
          <a:prstGeom prst="rect">
            <a:avLst/>
          </a:prstGeom>
          <a:noFill/>
          <a:ln>
            <a:noFill/>
          </a:ln>
        </p:spPr>
        <p:txBody>
          <a:bodyPr anchorCtr="0" anchor="t" bIns="91425" lIns="91425" spcFirstLastPara="1" rIns="91425" wrap="square" tIns="91425"/>
          <a:lstStyle>
            <a:lvl1pPr indent="-381000" lvl="0" marL="457200" rtl="0">
              <a:lnSpc>
                <a:spcPct val="115000"/>
              </a:lnSpc>
              <a:spcBef>
                <a:spcPts val="0"/>
              </a:spcBef>
              <a:spcAft>
                <a:spcPts val="0"/>
              </a:spcAft>
              <a:buClr>
                <a:schemeClr val="dk2"/>
              </a:buClr>
              <a:buSzPts val="2400"/>
              <a:buFont typeface="Roboto Condensed"/>
              <a:buChar char="●"/>
              <a:defRPr sz="2400">
                <a:solidFill>
                  <a:schemeClr val="dk2"/>
                </a:solidFill>
                <a:latin typeface="Roboto Condensed"/>
                <a:ea typeface="Roboto Condensed"/>
                <a:cs typeface="Roboto Condensed"/>
                <a:sym typeface="Roboto Condensed"/>
              </a:defRPr>
            </a:lvl1pPr>
            <a:lvl2pPr indent="-342900" lvl="1" marL="914400" rtl="0">
              <a:lnSpc>
                <a:spcPct val="115000"/>
              </a:lnSpc>
              <a:spcBef>
                <a:spcPts val="1600"/>
              </a:spcBef>
              <a:spcAft>
                <a:spcPts val="0"/>
              </a:spcAft>
              <a:buClr>
                <a:schemeClr val="dk2"/>
              </a:buClr>
              <a:buSzPts val="1800"/>
              <a:buFont typeface="Roboto Condensed"/>
              <a:buChar char="○"/>
              <a:defRPr sz="1800">
                <a:solidFill>
                  <a:schemeClr val="dk2"/>
                </a:solidFill>
                <a:latin typeface="Roboto Condensed"/>
                <a:ea typeface="Roboto Condensed"/>
                <a:cs typeface="Roboto Condensed"/>
                <a:sym typeface="Roboto Condensed"/>
              </a:defRPr>
            </a:lvl2pPr>
            <a:lvl3pPr indent="-317500" lvl="2" marL="13716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3pPr>
            <a:lvl4pPr indent="-317500" lvl="3" marL="18288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4pPr>
            <a:lvl5pPr indent="-317500" lvl="4" marL="22860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5pPr>
            <a:lvl6pPr indent="-317500" lvl="5" marL="27432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6pPr>
            <a:lvl7pPr indent="-317500" lvl="6" marL="32004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7pPr>
            <a:lvl8pPr indent="-317500" lvl="7" marL="3657600" rtl="0">
              <a:lnSpc>
                <a:spcPct val="115000"/>
              </a:lnSpc>
              <a:spcBef>
                <a:spcPts val="1600"/>
              </a:spcBef>
              <a:spcAft>
                <a:spcPts val="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8pPr>
            <a:lvl9pPr indent="-317500" lvl="8" marL="4114800" rtl="0">
              <a:lnSpc>
                <a:spcPct val="115000"/>
              </a:lnSpc>
              <a:spcBef>
                <a:spcPts val="1600"/>
              </a:spcBef>
              <a:spcAft>
                <a:spcPts val="1600"/>
              </a:spcAft>
              <a:buClr>
                <a:schemeClr val="dk2"/>
              </a:buClr>
              <a:buSzPts val="1400"/>
              <a:buFont typeface="Roboto Condensed"/>
              <a:buChar char="■"/>
              <a:defRPr>
                <a:solidFill>
                  <a:schemeClr val="dk2"/>
                </a:solidFill>
                <a:latin typeface="Roboto Condensed"/>
                <a:ea typeface="Roboto Condensed"/>
                <a:cs typeface="Roboto Condensed"/>
                <a:sym typeface="Roboto Condensed"/>
              </a:defRPr>
            </a:lvl9pPr>
          </a:lstStyle>
          <a:p/>
        </p:txBody>
      </p:sp>
      <p:sp>
        <p:nvSpPr>
          <p:cNvPr id="1707" name="Google Shape;1707;p2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708" name="Google Shape;1708;p270"/>
          <p:cNvSpPr/>
          <p:nvPr/>
        </p:nvSpPr>
        <p:spPr>
          <a:xfrm>
            <a:off x="0" y="0"/>
            <a:ext cx="9144000" cy="141600"/>
          </a:xfrm>
          <a:prstGeom prst="rect">
            <a:avLst/>
          </a:prstGeom>
          <a:solidFill>
            <a:srgbClr val="0288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_dehaze_white_24dp_2x.png" id="1709" name="Google Shape;1709;p270"/>
          <p:cNvPicPr preferRelativeResize="0"/>
          <p:nvPr/>
        </p:nvPicPr>
        <p:blipFill>
          <a:blip r:embed="rId1">
            <a:alphaModFix/>
          </a:blip>
          <a:stretch>
            <a:fillRect/>
          </a:stretch>
        </p:blipFill>
        <p:spPr>
          <a:xfrm>
            <a:off x="343382" y="475768"/>
            <a:ext cx="457200" cy="457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1.xml"/><Relationship Id="rId3" Type="http://schemas.openxmlformats.org/officeDocument/2006/relationships/image" Target="../media/image13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2.xml"/><Relationship Id="rId3" Type="http://schemas.openxmlformats.org/officeDocument/2006/relationships/image" Target="../media/image1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3.xml"/><Relationship Id="rId3" Type="http://schemas.openxmlformats.org/officeDocument/2006/relationships/image" Target="../media/image1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4.xml"/><Relationship Id="rId3" Type="http://schemas.openxmlformats.org/officeDocument/2006/relationships/image" Target="../media/image1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05.xml"/><Relationship Id="rId3" Type="http://schemas.openxmlformats.org/officeDocument/2006/relationships/image" Target="../media/image155.g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8.xml"/><Relationship Id="rId3" Type="http://schemas.openxmlformats.org/officeDocument/2006/relationships/image" Target="../media/image14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9.xml"/><Relationship Id="rId3" Type="http://schemas.openxmlformats.org/officeDocument/2006/relationships/image" Target="../media/image1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0.xml"/><Relationship Id="rId3" Type="http://schemas.openxmlformats.org/officeDocument/2006/relationships/image" Target="../media/image14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1.xml"/><Relationship Id="rId3" Type="http://schemas.openxmlformats.org/officeDocument/2006/relationships/image" Target="../media/image14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2.xml"/><Relationship Id="rId3" Type="http://schemas.openxmlformats.org/officeDocument/2006/relationships/image" Target="../media/image14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3.xml"/><Relationship Id="rId3" Type="http://schemas.openxmlformats.org/officeDocument/2006/relationships/image" Target="../media/image1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4.xml"/><Relationship Id="rId3" Type="http://schemas.openxmlformats.org/officeDocument/2006/relationships/image" Target="../media/image1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15.xml"/><Relationship Id="rId3" Type="http://schemas.openxmlformats.org/officeDocument/2006/relationships/image" Target="../media/image161.gi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7.xml"/><Relationship Id="rId3" Type="http://schemas.openxmlformats.org/officeDocument/2006/relationships/image" Target="../media/image173.png"/><Relationship Id="rId4" Type="http://schemas.openxmlformats.org/officeDocument/2006/relationships/image" Target="../media/image15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8.xml"/><Relationship Id="rId3" Type="http://schemas.openxmlformats.org/officeDocument/2006/relationships/image" Target="../media/image186.png"/><Relationship Id="rId4" Type="http://schemas.openxmlformats.org/officeDocument/2006/relationships/image" Target="../media/image15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9.xml"/><Relationship Id="rId3" Type="http://schemas.openxmlformats.org/officeDocument/2006/relationships/image" Target="../media/image150.png"/><Relationship Id="rId4" Type="http://schemas.openxmlformats.org/officeDocument/2006/relationships/image" Target="../media/image148.png"/><Relationship Id="rId5" Type="http://schemas.openxmlformats.org/officeDocument/2006/relationships/image" Target="../media/image152.png"/><Relationship Id="rId6" Type="http://schemas.openxmlformats.org/officeDocument/2006/relationships/image" Target="../media/image151.png"/><Relationship Id="rId7" Type="http://schemas.openxmlformats.org/officeDocument/2006/relationships/image" Target="../media/image1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0.xml"/><Relationship Id="rId3" Type="http://schemas.openxmlformats.org/officeDocument/2006/relationships/image" Target="../media/image160.gi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1.xml"/><Relationship Id="rId3" Type="http://schemas.openxmlformats.org/officeDocument/2006/relationships/image" Target="../media/image165.gi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2.xml"/><Relationship Id="rId3" Type="http://schemas.openxmlformats.org/officeDocument/2006/relationships/image" Target="../media/image174.gi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3.xml"/><Relationship Id="rId3" Type="http://schemas.openxmlformats.org/officeDocument/2006/relationships/image" Target="../media/image163.gif"/><Relationship Id="rId4" Type="http://schemas.openxmlformats.org/officeDocument/2006/relationships/image" Target="../media/image15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4.xml"/><Relationship Id="rId3" Type="http://schemas.openxmlformats.org/officeDocument/2006/relationships/image" Target="../media/image17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5.xml"/><Relationship Id="rId3" Type="http://schemas.openxmlformats.org/officeDocument/2006/relationships/image" Target="../media/image176.gi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6.xml"/><Relationship Id="rId3" Type="http://schemas.openxmlformats.org/officeDocument/2006/relationships/image" Target="../media/image177.gi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7.xml"/><Relationship Id="rId3" Type="http://schemas.openxmlformats.org/officeDocument/2006/relationships/image" Target="../media/image159.gi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8.xml"/><Relationship Id="rId3" Type="http://schemas.openxmlformats.org/officeDocument/2006/relationships/image" Target="../media/image175.gi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29.xml"/><Relationship Id="rId3" Type="http://schemas.openxmlformats.org/officeDocument/2006/relationships/image" Target="../media/image16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1.xml"/><Relationship Id="rId3" Type="http://schemas.openxmlformats.org/officeDocument/2006/relationships/image" Target="../media/image13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3.xml"/><Relationship Id="rId3" Type="http://schemas.openxmlformats.org/officeDocument/2006/relationships/image" Target="../media/image133.png"/><Relationship Id="rId4" Type="http://schemas.openxmlformats.org/officeDocument/2006/relationships/image" Target="../media/image16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4.xml"/><Relationship Id="rId3" Type="http://schemas.openxmlformats.org/officeDocument/2006/relationships/hyperlink" Target="https://robots.thoughtbot.com/android-imageview-scaletype-a-visual-guide" TargetMode="External"/><Relationship Id="rId4" Type="http://schemas.openxmlformats.org/officeDocument/2006/relationships/image" Target="../media/image18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5.xml"/><Relationship Id="rId3" Type="http://schemas.openxmlformats.org/officeDocument/2006/relationships/image" Target="../media/image133.png"/><Relationship Id="rId4" Type="http://schemas.openxmlformats.org/officeDocument/2006/relationships/image" Target="../media/image162.gi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6.xml"/><Relationship Id="rId3" Type="http://schemas.openxmlformats.org/officeDocument/2006/relationships/image" Target="../media/image133.png"/><Relationship Id="rId4" Type="http://schemas.openxmlformats.org/officeDocument/2006/relationships/image" Target="../media/image167.gi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7.xml"/><Relationship Id="rId3" Type="http://schemas.openxmlformats.org/officeDocument/2006/relationships/image" Target="../media/image180.png"/><Relationship Id="rId4" Type="http://schemas.openxmlformats.org/officeDocument/2006/relationships/image" Target="../media/image18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38.xml"/><Relationship Id="rId3" Type="http://schemas.openxmlformats.org/officeDocument/2006/relationships/image" Target="../media/image168.gi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0.xml"/><Relationship Id="rId3" Type="http://schemas.openxmlformats.org/officeDocument/2006/relationships/image" Target="../media/image89.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49.xml"/><Relationship Id="rId3" Type="http://schemas.openxmlformats.org/officeDocument/2006/relationships/image" Target="../media/image16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0.xml"/><Relationship Id="rId3" Type="http://schemas.openxmlformats.org/officeDocument/2006/relationships/image" Target="../media/image89.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6.xml"/><Relationship Id="rId3" Type="http://schemas.openxmlformats.org/officeDocument/2006/relationships/image" Target="../media/image170.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7.xml"/><Relationship Id="rId3" Type="http://schemas.openxmlformats.org/officeDocument/2006/relationships/image" Target="../media/image17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8.xml"/><Relationship Id="rId3" Type="http://schemas.openxmlformats.org/officeDocument/2006/relationships/image" Target="../media/image169.gif"/><Relationship Id="rId4" Type="http://schemas.openxmlformats.org/officeDocument/2006/relationships/image" Target="../media/image18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159.xml"/><Relationship Id="rId3" Type="http://schemas.openxmlformats.org/officeDocument/2006/relationships/image" Target="../media/image1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8.xml"/><Relationship Id="rId3" Type="http://schemas.openxmlformats.org/officeDocument/2006/relationships/image" Target="../media/image18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9.xml"/><Relationship Id="rId3" Type="http://schemas.openxmlformats.org/officeDocument/2006/relationships/image" Target="../media/image1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xml"/><Relationship Id="rId3" Type="http://schemas.openxmlformats.org/officeDocument/2006/relationships/image" Target="../media/image9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20.xml"/><Relationship Id="rId3" Type="http://schemas.openxmlformats.org/officeDocument/2006/relationships/image" Target="../media/image1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22.xml"/><Relationship Id="rId3" Type="http://schemas.openxmlformats.org/officeDocument/2006/relationships/image" Target="../media/image9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xml"/><Relationship Id="rId3" Type="http://schemas.openxmlformats.org/officeDocument/2006/relationships/image" Target="../media/image8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xml"/><Relationship Id="rId3" Type="http://schemas.openxmlformats.org/officeDocument/2006/relationships/image" Target="../media/image9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9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94.png"/><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2.xml"/><Relationship Id="rId3" Type="http://schemas.openxmlformats.org/officeDocument/2006/relationships/image" Target="../media/image8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9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94.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102.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1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10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109.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46.xml"/><Relationship Id="rId3" Type="http://schemas.openxmlformats.org/officeDocument/2006/relationships/image" Target="../media/image9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 Id="rId3" Type="http://schemas.openxmlformats.org/officeDocument/2006/relationships/image" Target="../media/image1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 Id="rId3" Type="http://schemas.openxmlformats.org/officeDocument/2006/relationships/image" Target="../media/image106.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xml"/><Relationship Id="rId3" Type="http://schemas.openxmlformats.org/officeDocument/2006/relationships/hyperlink" Target="https://clck.ru/FTLQX" TargetMode="External"/><Relationship Id="rId4" Type="http://schemas.openxmlformats.org/officeDocument/2006/relationships/image" Target="../media/image9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 Id="rId3" Type="http://schemas.openxmlformats.org/officeDocument/2006/relationships/image" Target="../media/image106.png"/><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4.xml"/><Relationship Id="rId3" Type="http://schemas.openxmlformats.org/officeDocument/2006/relationships/image" Target="../media/image8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 Id="rId3" Type="http://schemas.openxmlformats.org/officeDocument/2006/relationships/hyperlink" Target="https://developer.android.com/guide/practices/screens_support.html#DeclaringTabletLayout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 Id="rId3" Type="http://schemas.openxmlformats.org/officeDocument/2006/relationships/hyperlink" Target="https://developer.android.com/guide/practices/screens_support.html#DeclaringTabletLayout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 Id="rId3" Type="http://schemas.openxmlformats.org/officeDocument/2006/relationships/image" Target="../media/image12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image" Target="../media/image115.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xml"/><Relationship Id="rId3" Type="http://schemas.openxmlformats.org/officeDocument/2006/relationships/hyperlink" Target="https://clck.ru/FTLQX"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60.xml"/><Relationship Id="rId3" Type="http://schemas.openxmlformats.org/officeDocument/2006/relationships/image" Target="../media/image11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1.xml"/><Relationship Id="rId3" Type="http://schemas.openxmlformats.org/officeDocument/2006/relationships/image" Target="../media/image8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 Id="rId3" Type="http://schemas.openxmlformats.org/officeDocument/2006/relationships/image" Target="../media/image1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 Id="rId3" Type="http://schemas.openxmlformats.org/officeDocument/2006/relationships/image" Target="../media/image1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 Id="rId3" Type="http://schemas.openxmlformats.org/officeDocument/2006/relationships/image" Target="../media/image1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6.xml"/><Relationship Id="rId3" Type="http://schemas.openxmlformats.org/officeDocument/2006/relationships/image" Target="../media/image1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7.xml"/><Relationship Id="rId3" Type="http://schemas.openxmlformats.org/officeDocument/2006/relationships/image" Target="../media/image1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 Id="rId3" Type="http://schemas.openxmlformats.org/officeDocument/2006/relationships/image" Target="../media/image1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 Id="rId3" Type="http://schemas.openxmlformats.org/officeDocument/2006/relationships/image" Target="../media/image8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0.xml"/><Relationship Id="rId3" Type="http://schemas.openxmlformats.org/officeDocument/2006/relationships/image" Target="../media/image1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1.xml"/><Relationship Id="rId3" Type="http://schemas.openxmlformats.org/officeDocument/2006/relationships/image" Target="../media/image1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 Id="rId3" Type="http://schemas.openxmlformats.org/officeDocument/2006/relationships/image" Target="../media/image1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 Id="rId3" Type="http://schemas.openxmlformats.org/officeDocument/2006/relationships/image" Target="../media/image1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5.xml"/><Relationship Id="rId3" Type="http://schemas.openxmlformats.org/officeDocument/2006/relationships/image" Target="../media/image1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6.xml"/><Relationship Id="rId3" Type="http://schemas.openxmlformats.org/officeDocument/2006/relationships/image" Target="../media/image12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7.xml"/><Relationship Id="rId3" Type="http://schemas.openxmlformats.org/officeDocument/2006/relationships/image" Target="../media/image124.png"/><Relationship Id="rId4" Type="http://schemas.openxmlformats.org/officeDocument/2006/relationships/image" Target="../media/image1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9.xml"/><Relationship Id="rId3" Type="http://schemas.openxmlformats.org/officeDocument/2006/relationships/image" Target="../media/image158.png"/><Relationship Id="rId4" Type="http://schemas.openxmlformats.org/officeDocument/2006/relationships/image" Target="../media/image135.png"/><Relationship Id="rId5" Type="http://schemas.openxmlformats.org/officeDocument/2006/relationships/image" Target="../media/image1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hyperlink" Target="https://developer.android.com/reference/android/view/View.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0.xml"/><Relationship Id="rId3" Type="http://schemas.openxmlformats.org/officeDocument/2006/relationships/image" Target="../media/image158.png"/><Relationship Id="rId4" Type="http://schemas.openxmlformats.org/officeDocument/2006/relationships/image" Target="../media/image135.png"/><Relationship Id="rId5" Type="http://schemas.openxmlformats.org/officeDocument/2006/relationships/image" Target="../media/image1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1.xml"/><Relationship Id="rId3" Type="http://schemas.openxmlformats.org/officeDocument/2006/relationships/image" Target="../media/image158.png"/><Relationship Id="rId4" Type="http://schemas.openxmlformats.org/officeDocument/2006/relationships/image" Target="../media/image135.png"/><Relationship Id="rId5" Type="http://schemas.openxmlformats.org/officeDocument/2006/relationships/image" Target="../media/image1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82.xml"/><Relationship Id="rId3" Type="http://schemas.openxmlformats.org/officeDocument/2006/relationships/image" Target="../media/image11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4.xml"/><Relationship Id="rId3" Type="http://schemas.openxmlformats.org/officeDocument/2006/relationships/image" Target="../media/image89.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7.xml"/><Relationship Id="rId3" Type="http://schemas.openxmlformats.org/officeDocument/2006/relationships/image" Target="../media/image12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0.xml"/><Relationship Id="rId3" Type="http://schemas.openxmlformats.org/officeDocument/2006/relationships/image" Target="../media/image166.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4.xml"/><Relationship Id="rId3" Type="http://schemas.openxmlformats.org/officeDocument/2006/relationships/image" Target="../media/image1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5.xml"/><Relationship Id="rId3" Type="http://schemas.openxmlformats.org/officeDocument/2006/relationships/image" Target="../media/image13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8.xml"/><Relationship Id="rId3" Type="http://schemas.openxmlformats.org/officeDocument/2006/relationships/image" Target="../media/image1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9.xml"/><Relationship Id="rId3" Type="http://schemas.openxmlformats.org/officeDocument/2006/relationships/image" Target="../media/image1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1" name="Shape 1871"/>
        <p:cNvGrpSpPr/>
        <p:nvPr/>
      </p:nvGrpSpPr>
      <p:grpSpPr>
        <a:xfrm>
          <a:off x="0" y="0"/>
          <a:ext cx="0" cy="0"/>
          <a:chOff x="0" y="0"/>
          <a:chExt cx="0" cy="0"/>
        </a:xfrm>
      </p:grpSpPr>
      <p:sp>
        <p:nvSpPr>
          <p:cNvPr id="1872" name="Google Shape;1872;p299"/>
          <p:cNvSpPr txBox="1"/>
          <p:nvPr>
            <p:ph type="ctrTitle"/>
          </p:nvPr>
        </p:nvSpPr>
        <p:spPr>
          <a:xfrm>
            <a:off x="311800" y="1057425"/>
            <a:ext cx="8520600" cy="1739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7000"/>
              <a:t>Lecture #2</a:t>
            </a:r>
            <a:endParaRPr sz="7000"/>
          </a:p>
        </p:txBody>
      </p:sp>
      <p:sp>
        <p:nvSpPr>
          <p:cNvPr id="1873" name="Google Shape;1873;p299"/>
          <p:cNvSpPr txBox="1"/>
          <p:nvPr>
            <p:ph idx="1" type="subTitle"/>
          </p:nvPr>
        </p:nvSpPr>
        <p:spPr>
          <a:xfrm>
            <a:off x="311800" y="3143700"/>
            <a:ext cx="8520600" cy="19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Views</a:t>
            </a:r>
            <a:endParaRPr sz="36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t/>
            </a:r>
            <a:endParaRPr b="1" sz="3000"/>
          </a:p>
        </p:txBody>
      </p:sp>
      <p:sp>
        <p:nvSpPr>
          <p:cNvPr id="1874" name="Google Shape;1874;p299"/>
          <p:cNvSpPr txBox="1"/>
          <p:nvPr>
            <p:ph idx="2" type="title"/>
          </p:nvPr>
        </p:nvSpPr>
        <p:spPr>
          <a:xfrm>
            <a:off x="7872725" y="2623600"/>
            <a:ext cx="447300" cy="46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8" name="Shape 1938"/>
        <p:cNvGrpSpPr/>
        <p:nvPr/>
      </p:nvGrpSpPr>
      <p:grpSpPr>
        <a:xfrm>
          <a:off x="0" y="0"/>
          <a:ext cx="0" cy="0"/>
          <a:chOff x="0" y="0"/>
          <a:chExt cx="0" cy="0"/>
        </a:xfrm>
      </p:grpSpPr>
      <p:sp>
        <p:nvSpPr>
          <p:cNvPr id="1939" name="Google Shape;1939;p308"/>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 recap</a:t>
            </a:r>
            <a:endParaRPr/>
          </a:p>
        </p:txBody>
      </p:sp>
      <p:pic>
        <p:nvPicPr>
          <p:cNvPr id="1940" name="Google Shape;1940;p308"/>
          <p:cNvPicPr preferRelativeResize="0"/>
          <p:nvPr/>
        </p:nvPicPr>
        <p:blipFill rotWithShape="1">
          <a:blip r:embed="rId3">
            <a:alphaModFix/>
          </a:blip>
          <a:srcRect b="6730" l="0" r="0" t="1828"/>
          <a:stretch/>
        </p:blipFill>
        <p:spPr>
          <a:xfrm>
            <a:off x="2453575" y="1395225"/>
            <a:ext cx="4595675" cy="36879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3" name="Shape 2633"/>
        <p:cNvGrpSpPr/>
        <p:nvPr/>
      </p:nvGrpSpPr>
      <p:grpSpPr>
        <a:xfrm>
          <a:off x="0" y="0"/>
          <a:ext cx="0" cy="0"/>
          <a:chOff x="0" y="0"/>
          <a:chExt cx="0" cy="0"/>
        </a:xfrm>
      </p:grpSpPr>
      <p:sp>
        <p:nvSpPr>
          <p:cNvPr id="2634" name="Google Shape;2634;p398"/>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LinearLayout -</a:t>
            </a:r>
            <a:endParaRPr/>
          </a:p>
          <a:p>
            <a:pPr indent="0" lvl="0" marL="0" rtl="0" algn="ctr">
              <a:spcBef>
                <a:spcPts val="0"/>
              </a:spcBef>
              <a:spcAft>
                <a:spcPts val="0"/>
              </a:spcAft>
              <a:buNone/>
            </a:pPr>
            <a:r>
              <a:rPr lang="en"/>
              <a:t>gravity</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8" name="Shape 2638"/>
        <p:cNvGrpSpPr/>
        <p:nvPr/>
      </p:nvGrpSpPr>
      <p:grpSpPr>
        <a:xfrm>
          <a:off x="0" y="0"/>
          <a:ext cx="0" cy="0"/>
          <a:chOff x="0" y="0"/>
          <a:chExt cx="0" cy="0"/>
        </a:xfrm>
      </p:grpSpPr>
      <p:sp>
        <p:nvSpPr>
          <p:cNvPr id="2639" name="Google Shape;2639;p399"/>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 layout gravity</a:t>
            </a:r>
            <a:endParaRPr/>
          </a:p>
        </p:txBody>
      </p:sp>
      <p:sp>
        <p:nvSpPr>
          <p:cNvPr id="2640" name="Google Shape;2640;p399"/>
          <p:cNvSpPr txBox="1"/>
          <p:nvPr>
            <p:ph idx="1" type="body"/>
          </p:nvPr>
        </p:nvSpPr>
        <p:spPr>
          <a:xfrm>
            <a:off x="311700" y="12066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&lt;</a:t>
            </a:r>
            <a:r>
              <a:rPr b="1" lang="en" sz="1600">
                <a:solidFill>
                  <a:srgbClr val="000080"/>
                </a:solidFill>
                <a:highlight>
                  <a:srgbClr val="FFFFFF"/>
                </a:highlight>
                <a:latin typeface="Consolas"/>
                <a:ea typeface="Consolas"/>
                <a:cs typeface="Consolas"/>
                <a:sym typeface="Consolas"/>
              </a:rPr>
              <a:t>LinearLayout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:layout_width=</a:t>
            </a:r>
            <a:r>
              <a:rPr b="1" lang="en" sz="1600">
                <a:solidFill>
                  <a:srgbClr val="008000"/>
                </a:solidFill>
                <a:highlight>
                  <a:srgbClr val="FFFFFF"/>
                </a:highlight>
                <a:latin typeface="Consolas"/>
                <a:ea typeface="Consolas"/>
                <a:cs typeface="Consolas"/>
                <a:sym typeface="Consolas"/>
              </a:rPr>
              <a:t>"match_parent"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:layout_height=</a:t>
            </a:r>
            <a:r>
              <a:rPr b="1" lang="en" sz="1600">
                <a:solidFill>
                  <a:srgbClr val="008000"/>
                </a:solidFill>
                <a:highlight>
                  <a:srgbClr val="FFFFFF"/>
                </a:highlight>
                <a:latin typeface="Consolas"/>
                <a:ea typeface="Consolas"/>
                <a:cs typeface="Consolas"/>
                <a:sym typeface="Consolas"/>
              </a:rPr>
              <a:t>"match_parent"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00"/>
                </a:highlight>
                <a:latin typeface="Consolas"/>
                <a:ea typeface="Consolas"/>
                <a:cs typeface="Consolas"/>
                <a:sym typeface="Consolas"/>
              </a:rPr>
              <a:t>android</a:t>
            </a:r>
            <a:r>
              <a:rPr b="1" lang="en" sz="1600">
                <a:solidFill>
                  <a:srgbClr val="0000FF"/>
                </a:solidFill>
                <a:highlight>
                  <a:srgbClr val="FFFF00"/>
                </a:highlight>
                <a:latin typeface="Consolas"/>
                <a:ea typeface="Consolas"/>
                <a:cs typeface="Consolas"/>
                <a:sym typeface="Consolas"/>
              </a:rPr>
              <a:t>:orientation=</a:t>
            </a:r>
            <a:r>
              <a:rPr b="1" lang="en" sz="1600">
                <a:solidFill>
                  <a:srgbClr val="008000"/>
                </a:solidFill>
                <a:highlight>
                  <a:srgbClr val="FFFF00"/>
                </a:highlight>
                <a:latin typeface="Consolas"/>
                <a:ea typeface="Consolas"/>
                <a:cs typeface="Consolas"/>
                <a:sym typeface="Consolas"/>
              </a:rPr>
              <a:t>"vertical"</a:t>
            </a:r>
            <a:endParaRPr b="1" sz="16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:background=</a:t>
            </a:r>
            <a:r>
              <a:rPr b="1" lang="en" sz="1600">
                <a:solidFill>
                  <a:srgbClr val="008000"/>
                </a:solidFill>
                <a:highlight>
                  <a:srgbClr val="FFFFFF"/>
                </a:highlight>
                <a:latin typeface="Consolas"/>
                <a:ea typeface="Consolas"/>
                <a:cs typeface="Consolas"/>
                <a:sym typeface="Consolas"/>
              </a:rPr>
              <a:t>"#ff00ddff"</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   &lt;</a:t>
            </a:r>
            <a:r>
              <a:rPr b="1" lang="en" sz="1600">
                <a:solidFill>
                  <a:srgbClr val="000080"/>
                </a:solidFill>
                <a:highlight>
                  <a:srgbClr val="FFFFFF"/>
                </a:highlight>
                <a:latin typeface="Consolas"/>
                <a:ea typeface="Consolas"/>
                <a:cs typeface="Consolas"/>
                <a:sym typeface="Consolas"/>
              </a:rPr>
              <a:t>View</a:t>
            </a:r>
            <a:endParaRPr b="1" sz="16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008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:layout_width=</a:t>
            </a:r>
            <a:r>
              <a:rPr b="1" lang="en" sz="1600">
                <a:solidFill>
                  <a:srgbClr val="008000"/>
                </a:solidFill>
                <a:highlight>
                  <a:srgbClr val="FFFFFF"/>
                </a:highlight>
                <a:latin typeface="Consolas"/>
                <a:ea typeface="Consolas"/>
                <a:cs typeface="Consolas"/>
                <a:sym typeface="Consolas"/>
              </a:rPr>
              <a:t>"200dp"</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:layout_height=</a:t>
            </a:r>
            <a:r>
              <a:rPr b="1" lang="en" sz="1600">
                <a:solidFill>
                  <a:srgbClr val="008000"/>
                </a:solidFill>
                <a:highlight>
                  <a:srgbClr val="FFFFFF"/>
                </a:highlight>
                <a:latin typeface="Consolas"/>
                <a:ea typeface="Consolas"/>
                <a:cs typeface="Consolas"/>
                <a:sym typeface="Consolas"/>
              </a:rPr>
              <a:t>"200dp"</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00"/>
                </a:highlight>
                <a:latin typeface="Consolas"/>
                <a:ea typeface="Consolas"/>
                <a:cs typeface="Consolas"/>
                <a:sym typeface="Consolas"/>
              </a:rPr>
              <a:t>android</a:t>
            </a:r>
            <a:r>
              <a:rPr b="1" lang="en" sz="1600">
                <a:solidFill>
                  <a:srgbClr val="0000FF"/>
                </a:solidFill>
                <a:highlight>
                  <a:srgbClr val="FFFF00"/>
                </a:highlight>
                <a:latin typeface="Consolas"/>
                <a:ea typeface="Consolas"/>
                <a:cs typeface="Consolas"/>
                <a:sym typeface="Consolas"/>
              </a:rPr>
              <a:t>:layout_gravity=</a:t>
            </a:r>
            <a:r>
              <a:rPr b="1" lang="en" sz="1600">
                <a:solidFill>
                  <a:srgbClr val="008000"/>
                </a:solidFill>
                <a:highlight>
                  <a:srgbClr val="FFFF00"/>
                </a:highlight>
                <a:latin typeface="Consolas"/>
                <a:ea typeface="Consolas"/>
                <a:cs typeface="Consolas"/>
                <a:sym typeface="Consolas"/>
              </a:rPr>
              <a:t>"center_horizontal"</a:t>
            </a:r>
            <a:endParaRPr b="1" sz="16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:background=</a:t>
            </a:r>
            <a:r>
              <a:rPr b="1" lang="en" sz="1600">
                <a:solidFill>
                  <a:srgbClr val="008000"/>
                </a:solidFill>
                <a:highlight>
                  <a:srgbClr val="FFFFFF"/>
                </a:highlight>
                <a:latin typeface="Consolas"/>
                <a:ea typeface="Consolas"/>
                <a:cs typeface="Consolas"/>
                <a:sym typeface="Consolas"/>
              </a:rPr>
              <a:t>"#ffff4444</a:t>
            </a:r>
            <a:r>
              <a:rPr b="1" lang="en" sz="1600">
                <a:solidFill>
                  <a:srgbClr val="00800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&lt;/</a:t>
            </a:r>
            <a:r>
              <a:rPr b="1" lang="en" sz="1600">
                <a:solidFill>
                  <a:srgbClr val="000080"/>
                </a:solidFill>
                <a:highlight>
                  <a:srgbClr val="FFFFFF"/>
                </a:highlight>
                <a:latin typeface="Consolas"/>
                <a:ea typeface="Consolas"/>
                <a:cs typeface="Consolas"/>
                <a:sym typeface="Consolas"/>
              </a:rPr>
              <a:t>LinearLayout</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p:txBody>
      </p:sp>
      <p:pic>
        <p:nvPicPr>
          <p:cNvPr id="2641" name="Google Shape;2641;p399"/>
          <p:cNvPicPr preferRelativeResize="0"/>
          <p:nvPr/>
        </p:nvPicPr>
        <p:blipFill>
          <a:blip r:embed="rId3">
            <a:alphaModFix/>
          </a:blip>
          <a:stretch>
            <a:fillRect/>
          </a:stretch>
        </p:blipFill>
        <p:spPr>
          <a:xfrm>
            <a:off x="6370000" y="1206651"/>
            <a:ext cx="2306275" cy="38472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5" name="Shape 2645"/>
        <p:cNvGrpSpPr/>
        <p:nvPr/>
      </p:nvGrpSpPr>
      <p:grpSpPr>
        <a:xfrm>
          <a:off x="0" y="0"/>
          <a:ext cx="0" cy="0"/>
          <a:chOff x="0" y="0"/>
          <a:chExt cx="0" cy="0"/>
        </a:xfrm>
      </p:grpSpPr>
      <p:sp>
        <p:nvSpPr>
          <p:cNvPr id="2646" name="Google Shape;2646;p40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 layout gravity</a:t>
            </a:r>
            <a:endParaRPr/>
          </a:p>
        </p:txBody>
      </p:sp>
      <p:sp>
        <p:nvSpPr>
          <p:cNvPr id="2647" name="Google Shape;2647;p400"/>
          <p:cNvSpPr txBox="1"/>
          <p:nvPr>
            <p:ph idx="1" type="body"/>
          </p:nvPr>
        </p:nvSpPr>
        <p:spPr>
          <a:xfrm>
            <a:off x="311700" y="12066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&lt;</a:t>
            </a:r>
            <a:r>
              <a:rPr b="1" lang="en" sz="1600">
                <a:solidFill>
                  <a:srgbClr val="000080"/>
                </a:solidFill>
                <a:highlight>
                  <a:srgbClr val="FFFFFF"/>
                </a:highlight>
                <a:latin typeface="Consolas"/>
                <a:ea typeface="Consolas"/>
                <a:cs typeface="Consolas"/>
                <a:sym typeface="Consolas"/>
              </a:rPr>
              <a:t>LinearLayout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:layout_width=</a:t>
            </a:r>
            <a:r>
              <a:rPr b="1" lang="en" sz="1600">
                <a:solidFill>
                  <a:srgbClr val="008000"/>
                </a:solidFill>
                <a:highlight>
                  <a:srgbClr val="FFFFFF"/>
                </a:highlight>
                <a:latin typeface="Consolas"/>
                <a:ea typeface="Consolas"/>
                <a:cs typeface="Consolas"/>
                <a:sym typeface="Consolas"/>
              </a:rPr>
              <a:t>"match_parent"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:layout_height=</a:t>
            </a:r>
            <a:r>
              <a:rPr b="1" lang="en" sz="1600">
                <a:solidFill>
                  <a:srgbClr val="008000"/>
                </a:solidFill>
                <a:highlight>
                  <a:srgbClr val="FFFFFF"/>
                </a:highlight>
                <a:latin typeface="Consolas"/>
                <a:ea typeface="Consolas"/>
                <a:cs typeface="Consolas"/>
                <a:sym typeface="Consolas"/>
              </a:rPr>
              <a:t>"match_parent"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00"/>
                </a:highlight>
                <a:latin typeface="Consolas"/>
                <a:ea typeface="Consolas"/>
                <a:cs typeface="Consolas"/>
                <a:sym typeface="Consolas"/>
              </a:rPr>
              <a:t>android</a:t>
            </a:r>
            <a:r>
              <a:rPr b="1" lang="en" sz="1600">
                <a:solidFill>
                  <a:srgbClr val="0000FF"/>
                </a:solidFill>
                <a:highlight>
                  <a:srgbClr val="FFFF00"/>
                </a:highlight>
                <a:latin typeface="Consolas"/>
                <a:ea typeface="Consolas"/>
                <a:cs typeface="Consolas"/>
                <a:sym typeface="Consolas"/>
              </a:rPr>
              <a:t>:orientation=</a:t>
            </a:r>
            <a:r>
              <a:rPr b="1" lang="en" sz="1600">
                <a:solidFill>
                  <a:srgbClr val="008000"/>
                </a:solidFill>
                <a:highlight>
                  <a:srgbClr val="FFFF00"/>
                </a:highlight>
                <a:latin typeface="Consolas"/>
                <a:ea typeface="Consolas"/>
                <a:cs typeface="Consolas"/>
                <a:sym typeface="Consolas"/>
              </a:rPr>
              <a:t>"horizontal"</a:t>
            </a:r>
            <a:endParaRPr b="1" sz="16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:background=</a:t>
            </a:r>
            <a:r>
              <a:rPr b="1" lang="en" sz="1600">
                <a:solidFill>
                  <a:srgbClr val="008000"/>
                </a:solidFill>
                <a:highlight>
                  <a:srgbClr val="FFFFFF"/>
                </a:highlight>
                <a:latin typeface="Consolas"/>
                <a:ea typeface="Consolas"/>
                <a:cs typeface="Consolas"/>
                <a:sym typeface="Consolas"/>
              </a:rPr>
              <a:t>"@color/blue"</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   &lt;</a:t>
            </a:r>
            <a:r>
              <a:rPr b="1" lang="en" sz="1600">
                <a:solidFill>
                  <a:srgbClr val="000080"/>
                </a:solidFill>
                <a:highlight>
                  <a:srgbClr val="FFFFFF"/>
                </a:highlight>
                <a:latin typeface="Consolas"/>
                <a:ea typeface="Consolas"/>
                <a:cs typeface="Consolas"/>
                <a:sym typeface="Consolas"/>
              </a:rPr>
              <a:t>View</a:t>
            </a:r>
            <a:endParaRPr b="1" sz="16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008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:layout_width=</a:t>
            </a:r>
            <a:r>
              <a:rPr b="1" lang="en" sz="1600">
                <a:solidFill>
                  <a:srgbClr val="008000"/>
                </a:solidFill>
                <a:highlight>
                  <a:srgbClr val="FFFFFF"/>
                </a:highlight>
                <a:latin typeface="Consolas"/>
                <a:ea typeface="Consolas"/>
                <a:cs typeface="Consolas"/>
                <a:sym typeface="Consolas"/>
              </a:rPr>
              <a:t>"200dp"</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:layout_height=</a:t>
            </a:r>
            <a:r>
              <a:rPr b="1" lang="en" sz="1600">
                <a:solidFill>
                  <a:srgbClr val="008000"/>
                </a:solidFill>
                <a:highlight>
                  <a:srgbClr val="FFFFFF"/>
                </a:highlight>
                <a:latin typeface="Consolas"/>
                <a:ea typeface="Consolas"/>
                <a:cs typeface="Consolas"/>
                <a:sym typeface="Consolas"/>
              </a:rPr>
              <a:t>"200dp"</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00"/>
                </a:highlight>
                <a:latin typeface="Consolas"/>
                <a:ea typeface="Consolas"/>
                <a:cs typeface="Consolas"/>
                <a:sym typeface="Consolas"/>
              </a:rPr>
              <a:t>android</a:t>
            </a:r>
            <a:r>
              <a:rPr b="1" lang="en" sz="1600">
                <a:solidFill>
                  <a:srgbClr val="0000FF"/>
                </a:solidFill>
                <a:highlight>
                  <a:srgbClr val="FFFF00"/>
                </a:highlight>
                <a:latin typeface="Consolas"/>
                <a:ea typeface="Consolas"/>
                <a:cs typeface="Consolas"/>
                <a:sym typeface="Consolas"/>
              </a:rPr>
              <a:t>:layout_gravity=</a:t>
            </a:r>
            <a:r>
              <a:rPr b="1" lang="en" sz="1600">
                <a:solidFill>
                  <a:srgbClr val="008000"/>
                </a:solidFill>
                <a:highlight>
                  <a:srgbClr val="FFFF00"/>
                </a:highlight>
                <a:latin typeface="Consolas"/>
                <a:ea typeface="Consolas"/>
                <a:cs typeface="Consolas"/>
                <a:sym typeface="Consolas"/>
              </a:rPr>
              <a:t>"center_vertical"</a:t>
            </a:r>
            <a:endParaRPr b="1" sz="16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:background=</a:t>
            </a:r>
            <a:r>
              <a:rPr b="1" lang="en" sz="1600">
                <a:solidFill>
                  <a:srgbClr val="008000"/>
                </a:solidFill>
                <a:highlight>
                  <a:srgbClr val="FFFFFF"/>
                </a:highlight>
                <a:latin typeface="Consolas"/>
                <a:ea typeface="Consolas"/>
                <a:cs typeface="Consolas"/>
                <a:sym typeface="Consolas"/>
              </a:rPr>
              <a:t>"#04ff00" </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&lt;/</a:t>
            </a:r>
            <a:r>
              <a:rPr b="1" lang="en" sz="1600">
                <a:solidFill>
                  <a:srgbClr val="000080"/>
                </a:solidFill>
                <a:highlight>
                  <a:srgbClr val="FFFFFF"/>
                </a:highlight>
                <a:latin typeface="Consolas"/>
                <a:ea typeface="Consolas"/>
                <a:cs typeface="Consolas"/>
                <a:sym typeface="Consolas"/>
              </a:rPr>
              <a:t>LinearLayout</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p:txBody>
      </p:sp>
      <p:pic>
        <p:nvPicPr>
          <p:cNvPr id="2648" name="Google Shape;2648;p400"/>
          <p:cNvPicPr preferRelativeResize="0"/>
          <p:nvPr/>
        </p:nvPicPr>
        <p:blipFill>
          <a:blip r:embed="rId3">
            <a:alphaModFix/>
          </a:blip>
          <a:stretch>
            <a:fillRect/>
          </a:stretch>
        </p:blipFill>
        <p:spPr>
          <a:xfrm>
            <a:off x="6265850" y="1206650"/>
            <a:ext cx="2191650" cy="38406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2" name="Shape 2652"/>
        <p:cNvGrpSpPr/>
        <p:nvPr/>
      </p:nvGrpSpPr>
      <p:grpSpPr>
        <a:xfrm>
          <a:off x="0" y="0"/>
          <a:ext cx="0" cy="0"/>
          <a:chOff x="0" y="0"/>
          <a:chExt cx="0" cy="0"/>
        </a:xfrm>
      </p:grpSpPr>
      <p:sp>
        <p:nvSpPr>
          <p:cNvPr id="2653" name="Google Shape;2653;p40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 layout gravity</a:t>
            </a:r>
            <a:endParaRPr/>
          </a:p>
        </p:txBody>
      </p:sp>
      <p:sp>
        <p:nvSpPr>
          <p:cNvPr id="2654" name="Google Shape;2654;p401"/>
          <p:cNvSpPr txBox="1"/>
          <p:nvPr>
            <p:ph idx="1" type="body"/>
          </p:nvPr>
        </p:nvSpPr>
        <p:spPr>
          <a:xfrm>
            <a:off x="98575" y="1124825"/>
            <a:ext cx="80448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LinearLayout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:orientation=</a:t>
            </a:r>
            <a:r>
              <a:rPr b="1" lang="en" sz="1400">
                <a:solidFill>
                  <a:srgbClr val="008000"/>
                </a:solidFill>
                <a:highlight>
                  <a:srgbClr val="FFFF00"/>
                </a:highlight>
                <a:latin typeface="Consolas"/>
                <a:ea typeface="Consolas"/>
                <a:cs typeface="Consolas"/>
                <a:sym typeface="Consolas"/>
              </a:rPr>
              <a:t>"vertical"</a:t>
            </a:r>
            <a:endParaRPr b="1" sz="14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:background=</a:t>
            </a:r>
            <a:r>
              <a:rPr b="1" lang="en" sz="1400">
                <a:solidFill>
                  <a:srgbClr val="008000"/>
                </a:solidFill>
                <a:highlight>
                  <a:srgbClr val="FFFFFF"/>
                </a:highlight>
                <a:latin typeface="Consolas"/>
                <a:ea typeface="Consolas"/>
                <a:cs typeface="Consolas"/>
                <a:sym typeface="Consolas"/>
              </a:rPr>
              <a:t>"#ff00ddff"</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"200dp"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"200dp"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:layout_gravity=</a:t>
            </a:r>
            <a:r>
              <a:rPr b="1" lang="en" sz="1400">
                <a:solidFill>
                  <a:srgbClr val="008000"/>
                </a:solidFill>
                <a:highlight>
                  <a:srgbClr val="FFFF00"/>
                </a:highlight>
                <a:latin typeface="Consolas"/>
                <a:ea typeface="Consolas"/>
                <a:cs typeface="Consolas"/>
                <a:sym typeface="Consolas"/>
              </a:rPr>
              <a:t>"right"</a:t>
            </a:r>
            <a:r>
              <a:rPr b="1" lang="en" sz="1400">
                <a:solidFill>
                  <a:srgbClr val="008000"/>
                </a:solidFill>
                <a:highlight>
                  <a:srgbClr val="FFFFFF"/>
                </a:highlight>
                <a:latin typeface="Consolas"/>
                <a:ea typeface="Consolas"/>
                <a:cs typeface="Consolas"/>
                <a:sym typeface="Consolas"/>
              </a:rPr>
              <a:t> / </a:t>
            </a:r>
            <a:r>
              <a:rPr b="1" lang="en" sz="1400">
                <a:solidFill>
                  <a:srgbClr val="0000FF"/>
                </a:solidFill>
                <a:highlight>
                  <a:srgbClr val="FFFF00"/>
                </a:highlight>
                <a:latin typeface="Consolas"/>
                <a:ea typeface="Consolas"/>
                <a:cs typeface="Consolas"/>
                <a:sym typeface="Consolas"/>
              </a:rPr>
              <a:t>layout_gravity=</a:t>
            </a:r>
            <a:r>
              <a:rPr b="1" lang="en" sz="1400">
                <a:solidFill>
                  <a:srgbClr val="008000"/>
                </a:solidFill>
                <a:highlight>
                  <a:srgbClr val="FFFF00"/>
                </a:highlight>
                <a:latin typeface="Consolas"/>
                <a:ea typeface="Consolas"/>
                <a:cs typeface="Consolas"/>
                <a:sym typeface="Consolas"/>
              </a:rPr>
              <a:t>"end"</a:t>
            </a:r>
            <a:r>
              <a:rPr b="1" lang="en" sz="1400">
                <a:solidFill>
                  <a:srgbClr val="008000"/>
                </a:solidFill>
                <a:highlight>
                  <a:schemeClr val="lt1"/>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"200dp"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"200dp"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008000"/>
                </a:solidFill>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:layout_gravity=</a:t>
            </a:r>
            <a:r>
              <a:rPr b="1" lang="en" sz="1400">
                <a:solidFill>
                  <a:srgbClr val="008000"/>
                </a:solidFill>
                <a:highlight>
                  <a:srgbClr val="FFFF00"/>
                </a:highlight>
                <a:latin typeface="Consolas"/>
                <a:ea typeface="Consolas"/>
                <a:cs typeface="Consolas"/>
                <a:sym typeface="Consolas"/>
              </a:rPr>
              <a:t>"left"</a:t>
            </a:r>
            <a:r>
              <a:rPr b="1" lang="en" sz="1400">
                <a:solidFill>
                  <a:srgbClr val="00800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 </a:t>
            </a:r>
            <a:r>
              <a:rPr b="1" lang="en" sz="1400">
                <a:solidFill>
                  <a:srgbClr val="0000FF"/>
                </a:solidFill>
                <a:highlight>
                  <a:srgbClr val="FFFF00"/>
                </a:highlight>
                <a:latin typeface="Consolas"/>
                <a:ea typeface="Consolas"/>
                <a:cs typeface="Consolas"/>
                <a:sym typeface="Consolas"/>
              </a:rPr>
              <a:t>layout_gravity=</a:t>
            </a:r>
            <a:r>
              <a:rPr b="1" lang="en" sz="1400">
                <a:solidFill>
                  <a:srgbClr val="008000"/>
                </a:solidFill>
                <a:highlight>
                  <a:srgbClr val="FFFF00"/>
                </a:highlight>
                <a:latin typeface="Consolas"/>
                <a:ea typeface="Consolas"/>
                <a:cs typeface="Consolas"/>
                <a:sym typeface="Consolas"/>
              </a:rPr>
              <a:t>"start"</a:t>
            </a:r>
            <a:r>
              <a:rPr b="1" lang="en" sz="1400">
                <a:solidFill>
                  <a:srgbClr val="008000"/>
                </a:solidFill>
                <a:highlight>
                  <a:schemeClr val="lt1"/>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LinearLayout</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latin typeface="Consolas"/>
              <a:ea typeface="Consolas"/>
              <a:cs typeface="Consolas"/>
              <a:sym typeface="Consolas"/>
            </a:endParaRPr>
          </a:p>
        </p:txBody>
      </p:sp>
      <p:pic>
        <p:nvPicPr>
          <p:cNvPr id="2655" name="Google Shape;2655;p401"/>
          <p:cNvPicPr preferRelativeResize="0"/>
          <p:nvPr/>
        </p:nvPicPr>
        <p:blipFill>
          <a:blip r:embed="rId3">
            <a:alphaModFix/>
          </a:blip>
          <a:stretch>
            <a:fillRect/>
          </a:stretch>
        </p:blipFill>
        <p:spPr>
          <a:xfrm>
            <a:off x="6322150" y="1224675"/>
            <a:ext cx="2231700" cy="39188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9" name="Shape 2659"/>
        <p:cNvGrpSpPr/>
        <p:nvPr/>
      </p:nvGrpSpPr>
      <p:grpSpPr>
        <a:xfrm>
          <a:off x="0" y="0"/>
          <a:ext cx="0" cy="0"/>
          <a:chOff x="0" y="0"/>
          <a:chExt cx="0" cy="0"/>
        </a:xfrm>
      </p:grpSpPr>
      <p:sp>
        <p:nvSpPr>
          <p:cNvPr id="2660" name="Google Shape;2660;p40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 layout gravity</a:t>
            </a:r>
            <a:endParaRPr/>
          </a:p>
        </p:txBody>
      </p:sp>
      <p:sp>
        <p:nvSpPr>
          <p:cNvPr id="2661" name="Google Shape;2661;p402"/>
          <p:cNvSpPr txBox="1"/>
          <p:nvPr>
            <p:ph idx="1" type="body"/>
          </p:nvPr>
        </p:nvSpPr>
        <p:spPr>
          <a:xfrm>
            <a:off x="311700" y="10542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LinearLayout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:orientation=</a:t>
            </a:r>
            <a:r>
              <a:rPr b="1" lang="en" sz="1400">
                <a:solidFill>
                  <a:srgbClr val="008000"/>
                </a:solidFill>
                <a:highlight>
                  <a:srgbClr val="FFFF00"/>
                </a:highlight>
                <a:latin typeface="Consolas"/>
                <a:ea typeface="Consolas"/>
                <a:cs typeface="Consolas"/>
                <a:sym typeface="Consolas"/>
              </a:rPr>
              <a:t>"horizontal"</a:t>
            </a:r>
            <a:endParaRPr b="1" sz="14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:background=</a:t>
            </a:r>
            <a:r>
              <a:rPr b="1" lang="en" sz="1400">
                <a:solidFill>
                  <a:srgbClr val="008000"/>
                </a:solidFill>
                <a:highlight>
                  <a:srgbClr val="FFFFFF"/>
                </a:highlight>
                <a:latin typeface="Consolas"/>
                <a:ea typeface="Consolas"/>
                <a:cs typeface="Consolas"/>
                <a:sym typeface="Consolas"/>
              </a:rPr>
              <a:t>"#ff00ddff"</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"200dp"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"200dp"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:layout_gravity=</a:t>
            </a:r>
            <a:r>
              <a:rPr b="1" lang="en" sz="1400">
                <a:solidFill>
                  <a:srgbClr val="008000"/>
                </a:solidFill>
                <a:highlight>
                  <a:srgbClr val="FFFF00"/>
                </a:highlight>
                <a:latin typeface="Consolas"/>
                <a:ea typeface="Consolas"/>
                <a:cs typeface="Consolas"/>
                <a:sym typeface="Consolas"/>
              </a:rPr>
              <a:t>"bottom"</a:t>
            </a:r>
            <a:r>
              <a:rPr b="1" lang="en" sz="1400">
                <a:solidFill>
                  <a:srgbClr val="00800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"200dp"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"200dp"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008000"/>
                </a:solidFill>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:layout_gravity=</a:t>
            </a:r>
            <a:r>
              <a:rPr b="1" lang="en" sz="1400">
                <a:solidFill>
                  <a:srgbClr val="008000"/>
                </a:solidFill>
                <a:highlight>
                  <a:srgbClr val="FFFF00"/>
                </a:highlight>
                <a:latin typeface="Consolas"/>
                <a:ea typeface="Consolas"/>
                <a:cs typeface="Consolas"/>
                <a:sym typeface="Consolas"/>
              </a:rPr>
              <a:t>"top"</a:t>
            </a:r>
            <a:r>
              <a:rPr b="1" lang="en" sz="1400">
                <a:solidFill>
                  <a:srgbClr val="00800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LinearLayout</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latin typeface="Consolas"/>
              <a:ea typeface="Consolas"/>
              <a:cs typeface="Consolas"/>
              <a:sym typeface="Consolas"/>
            </a:endParaRPr>
          </a:p>
        </p:txBody>
      </p:sp>
      <p:pic>
        <p:nvPicPr>
          <p:cNvPr id="2662" name="Google Shape;2662;p402"/>
          <p:cNvPicPr preferRelativeResize="0"/>
          <p:nvPr/>
        </p:nvPicPr>
        <p:blipFill>
          <a:blip r:embed="rId3">
            <a:alphaModFix/>
          </a:blip>
          <a:stretch>
            <a:fillRect/>
          </a:stretch>
        </p:blipFill>
        <p:spPr>
          <a:xfrm>
            <a:off x="6374050" y="1200675"/>
            <a:ext cx="2147725" cy="39428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6" name="Shape 2666"/>
        <p:cNvGrpSpPr/>
        <p:nvPr/>
      </p:nvGrpSpPr>
      <p:grpSpPr>
        <a:xfrm>
          <a:off x="0" y="0"/>
          <a:ext cx="0" cy="0"/>
          <a:chOff x="0" y="0"/>
          <a:chExt cx="0" cy="0"/>
        </a:xfrm>
      </p:grpSpPr>
      <p:sp>
        <p:nvSpPr>
          <p:cNvPr id="2667" name="Google Shape;2667;p40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pic>
        <p:nvPicPr>
          <p:cNvPr id="2668" name="Google Shape;2668;p403"/>
          <p:cNvPicPr preferRelativeResize="0"/>
          <p:nvPr/>
        </p:nvPicPr>
        <p:blipFill>
          <a:blip r:embed="rId3">
            <a:alphaModFix/>
          </a:blip>
          <a:stretch>
            <a:fillRect/>
          </a:stretch>
        </p:blipFill>
        <p:spPr>
          <a:xfrm>
            <a:off x="2491925" y="1314500"/>
            <a:ext cx="4635900" cy="34769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2" name="Shape 2672"/>
        <p:cNvGrpSpPr/>
        <p:nvPr/>
      </p:nvGrpSpPr>
      <p:grpSpPr>
        <a:xfrm>
          <a:off x="0" y="0"/>
          <a:ext cx="0" cy="0"/>
          <a:chOff x="0" y="0"/>
          <a:chExt cx="0" cy="0"/>
        </a:xfrm>
      </p:grpSpPr>
      <p:sp>
        <p:nvSpPr>
          <p:cNvPr id="2673" name="Google Shape;2673;p404"/>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RelativeLayout (legacy)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7" name="Shape 2677"/>
        <p:cNvGrpSpPr/>
        <p:nvPr/>
      </p:nvGrpSpPr>
      <p:grpSpPr>
        <a:xfrm>
          <a:off x="0" y="0"/>
          <a:ext cx="0" cy="0"/>
          <a:chOff x="0" y="0"/>
          <a:chExt cx="0" cy="0"/>
        </a:xfrm>
      </p:grpSpPr>
      <p:sp>
        <p:nvSpPr>
          <p:cNvPr id="2678" name="Google Shape;2678;p40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RelativeLayout</a:t>
            </a:r>
            <a:endParaRPr/>
          </a:p>
        </p:txBody>
      </p:sp>
      <p:sp>
        <p:nvSpPr>
          <p:cNvPr id="2679" name="Google Shape;2679;p405"/>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Lays its children’s </a:t>
            </a:r>
            <a:r>
              <a:rPr b="1" lang="en"/>
              <a:t>relative</a:t>
            </a:r>
            <a:r>
              <a:rPr lang="en"/>
              <a:t> to each other, </a:t>
            </a:r>
            <a:br>
              <a:rPr lang="en"/>
            </a:br>
            <a:r>
              <a:rPr lang="en"/>
              <a:t>		  or </a:t>
            </a:r>
            <a:r>
              <a:rPr b="1" lang="en"/>
              <a:t>relative</a:t>
            </a:r>
            <a:r>
              <a:rPr lang="en"/>
              <a:t> to itself.</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2680" name="Google Shape;2680;p405"/>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4" name="Shape 2684"/>
        <p:cNvGrpSpPr/>
        <p:nvPr/>
      </p:nvGrpSpPr>
      <p:grpSpPr>
        <a:xfrm>
          <a:off x="0" y="0"/>
          <a:ext cx="0" cy="0"/>
          <a:chOff x="0" y="0"/>
          <a:chExt cx="0" cy="0"/>
        </a:xfrm>
      </p:grpSpPr>
      <p:sp>
        <p:nvSpPr>
          <p:cNvPr id="2685" name="Google Shape;2685;p40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RelativeLayout</a:t>
            </a:r>
            <a:r>
              <a:rPr lang="en"/>
              <a:t> </a:t>
            </a:r>
            <a:endParaRPr/>
          </a:p>
        </p:txBody>
      </p:sp>
      <p:sp>
        <p:nvSpPr>
          <p:cNvPr id="2686" name="Google Shape;2686;p406"/>
          <p:cNvSpPr txBox="1"/>
          <p:nvPr>
            <p:ph idx="1" type="body"/>
          </p:nvPr>
        </p:nvSpPr>
        <p:spPr>
          <a:xfrm>
            <a:off x="311700" y="12066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&lt;</a:t>
            </a:r>
            <a:r>
              <a:rPr b="1" lang="en" sz="1600">
                <a:solidFill>
                  <a:srgbClr val="000080"/>
                </a:solidFill>
                <a:highlight>
                  <a:srgbClr val="FFFFFF"/>
                </a:highlight>
                <a:latin typeface="Consolas"/>
                <a:ea typeface="Consolas"/>
                <a:cs typeface="Consolas"/>
                <a:sym typeface="Consolas"/>
              </a:rPr>
              <a:t>RelativeLayout</a:t>
            </a:r>
            <a:endParaRPr b="1" sz="16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008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:layout_width=</a:t>
            </a:r>
            <a:r>
              <a:rPr b="1" lang="en" sz="1600">
                <a:solidFill>
                  <a:srgbClr val="008000"/>
                </a:solidFill>
                <a:highlight>
                  <a:srgbClr val="FFFFFF"/>
                </a:highlight>
                <a:latin typeface="Consolas"/>
                <a:ea typeface="Consolas"/>
                <a:cs typeface="Consolas"/>
                <a:sym typeface="Consolas"/>
              </a:rPr>
              <a:t>"match_parent"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:layout_height=</a:t>
            </a:r>
            <a:r>
              <a:rPr b="1" lang="en" sz="1600">
                <a:solidFill>
                  <a:srgbClr val="008000"/>
                </a:solidFill>
                <a:highlight>
                  <a:srgbClr val="FFFFFF"/>
                </a:highlight>
                <a:latin typeface="Consolas"/>
                <a:ea typeface="Consolas"/>
                <a:cs typeface="Consolas"/>
                <a:sym typeface="Consolas"/>
              </a:rPr>
              <a:t>"match_parent"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:background=</a:t>
            </a:r>
            <a:r>
              <a:rPr b="1" lang="en" sz="1600">
                <a:solidFill>
                  <a:srgbClr val="008000"/>
                </a:solidFill>
                <a:highlight>
                  <a:srgbClr val="FFFFFF"/>
                </a:highlight>
                <a:latin typeface="Consolas"/>
                <a:ea typeface="Consolas"/>
                <a:cs typeface="Consolas"/>
                <a:sym typeface="Consolas"/>
              </a:rPr>
              <a:t>"#ff00ddff"</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   &lt;</a:t>
            </a:r>
            <a:r>
              <a:rPr b="1" lang="en" sz="1600">
                <a:solidFill>
                  <a:srgbClr val="000080"/>
                </a:solidFill>
                <a:highlight>
                  <a:srgbClr val="FFFFFF"/>
                </a:highlight>
                <a:latin typeface="Consolas"/>
                <a:ea typeface="Consolas"/>
                <a:cs typeface="Consolas"/>
                <a:sym typeface="Consolas"/>
              </a:rPr>
              <a:t>View</a:t>
            </a:r>
            <a:endParaRPr b="1" sz="16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008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:layout_width=</a:t>
            </a:r>
            <a:r>
              <a:rPr b="1" lang="en" sz="1600">
                <a:solidFill>
                  <a:srgbClr val="008000"/>
                </a:solidFill>
                <a:highlight>
                  <a:srgbClr val="FFFFFF"/>
                </a:highlight>
                <a:latin typeface="Consolas"/>
                <a:ea typeface="Consolas"/>
                <a:cs typeface="Consolas"/>
                <a:sym typeface="Consolas"/>
              </a:rPr>
              <a:t>"200dp"</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:layout_height=</a:t>
            </a:r>
            <a:r>
              <a:rPr b="1" lang="en" sz="1600">
                <a:solidFill>
                  <a:srgbClr val="008000"/>
                </a:solidFill>
                <a:highlight>
                  <a:srgbClr val="FFFFFF"/>
                </a:highlight>
                <a:latin typeface="Consolas"/>
                <a:ea typeface="Consolas"/>
                <a:cs typeface="Consolas"/>
                <a:sym typeface="Consolas"/>
              </a:rPr>
              <a:t>"200dp"</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00"/>
                </a:highlight>
                <a:latin typeface="Consolas"/>
                <a:ea typeface="Consolas"/>
                <a:cs typeface="Consolas"/>
                <a:sym typeface="Consolas"/>
              </a:rPr>
              <a:t>android</a:t>
            </a:r>
            <a:r>
              <a:rPr b="1" lang="en" sz="1600">
                <a:solidFill>
                  <a:srgbClr val="0000FF"/>
                </a:solidFill>
                <a:highlight>
                  <a:srgbClr val="FFFF00"/>
                </a:highlight>
                <a:latin typeface="Consolas"/>
                <a:ea typeface="Consolas"/>
                <a:cs typeface="Consolas"/>
                <a:sym typeface="Consolas"/>
              </a:rPr>
              <a:t>:layout_centerInParent=</a:t>
            </a:r>
            <a:r>
              <a:rPr b="1" lang="en" sz="1600">
                <a:solidFill>
                  <a:srgbClr val="008000"/>
                </a:solidFill>
                <a:highlight>
                  <a:srgbClr val="FFFF00"/>
                </a:highlight>
                <a:latin typeface="Consolas"/>
                <a:ea typeface="Consolas"/>
                <a:cs typeface="Consolas"/>
                <a:sym typeface="Consolas"/>
              </a:rPr>
              <a:t>"true"</a:t>
            </a:r>
            <a:r>
              <a:rPr b="1" lang="en" sz="1600">
                <a:solidFill>
                  <a:srgbClr val="00800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&lt;/</a:t>
            </a:r>
            <a:r>
              <a:rPr b="1" lang="en" sz="1600">
                <a:solidFill>
                  <a:srgbClr val="000080"/>
                </a:solidFill>
                <a:highlight>
                  <a:srgbClr val="FFFFFF"/>
                </a:highlight>
                <a:latin typeface="Consolas"/>
                <a:ea typeface="Consolas"/>
                <a:cs typeface="Consolas"/>
                <a:sym typeface="Consolas"/>
              </a:rPr>
              <a:t>RelativeLayout</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p:txBody>
      </p:sp>
      <p:pic>
        <p:nvPicPr>
          <p:cNvPr id="2687" name="Google Shape;2687;p406"/>
          <p:cNvPicPr preferRelativeResize="0"/>
          <p:nvPr/>
        </p:nvPicPr>
        <p:blipFill>
          <a:blip r:embed="rId3">
            <a:alphaModFix/>
          </a:blip>
          <a:stretch>
            <a:fillRect/>
          </a:stretch>
        </p:blipFill>
        <p:spPr>
          <a:xfrm>
            <a:off x="6405300" y="1206650"/>
            <a:ext cx="2276300" cy="39067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1" name="Shape 2691"/>
        <p:cNvGrpSpPr/>
        <p:nvPr/>
      </p:nvGrpSpPr>
      <p:grpSpPr>
        <a:xfrm>
          <a:off x="0" y="0"/>
          <a:ext cx="0" cy="0"/>
          <a:chOff x="0" y="0"/>
          <a:chExt cx="0" cy="0"/>
        </a:xfrm>
      </p:grpSpPr>
      <p:sp>
        <p:nvSpPr>
          <p:cNvPr id="2692" name="Google Shape;2692;p40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RelativeLayout </a:t>
            </a:r>
            <a:endParaRPr/>
          </a:p>
        </p:txBody>
      </p:sp>
      <p:sp>
        <p:nvSpPr>
          <p:cNvPr id="2693" name="Google Shape;2693;p407"/>
          <p:cNvSpPr txBox="1"/>
          <p:nvPr>
            <p:ph idx="1" type="body"/>
          </p:nvPr>
        </p:nvSpPr>
        <p:spPr>
          <a:xfrm>
            <a:off x="311700" y="12066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&lt;</a:t>
            </a:r>
            <a:r>
              <a:rPr b="1" lang="en" sz="1600">
                <a:solidFill>
                  <a:srgbClr val="000080"/>
                </a:solidFill>
                <a:highlight>
                  <a:srgbClr val="FFFFFF"/>
                </a:highlight>
                <a:latin typeface="Consolas"/>
                <a:ea typeface="Consolas"/>
                <a:cs typeface="Consolas"/>
                <a:sym typeface="Consolas"/>
              </a:rPr>
              <a:t>RelativeLayout</a:t>
            </a:r>
            <a:endParaRPr b="1" sz="16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008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:layout_width=</a:t>
            </a:r>
            <a:r>
              <a:rPr b="1" lang="en" sz="1600">
                <a:solidFill>
                  <a:srgbClr val="008000"/>
                </a:solidFill>
                <a:highlight>
                  <a:srgbClr val="FFFFFF"/>
                </a:highlight>
                <a:latin typeface="Consolas"/>
                <a:ea typeface="Consolas"/>
                <a:cs typeface="Consolas"/>
                <a:sym typeface="Consolas"/>
              </a:rPr>
              <a:t>"match_parent"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:layout_height=</a:t>
            </a:r>
            <a:r>
              <a:rPr b="1" lang="en" sz="1600">
                <a:solidFill>
                  <a:srgbClr val="008000"/>
                </a:solidFill>
                <a:highlight>
                  <a:srgbClr val="FFFFFF"/>
                </a:highlight>
                <a:latin typeface="Consolas"/>
                <a:ea typeface="Consolas"/>
                <a:cs typeface="Consolas"/>
                <a:sym typeface="Consolas"/>
              </a:rPr>
              <a:t>"match_parent"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:background=</a:t>
            </a:r>
            <a:r>
              <a:rPr b="1" lang="en" sz="1600">
                <a:solidFill>
                  <a:srgbClr val="008000"/>
                </a:solidFill>
                <a:highlight>
                  <a:srgbClr val="FFFFFF"/>
                </a:highlight>
                <a:latin typeface="Consolas"/>
                <a:ea typeface="Consolas"/>
                <a:cs typeface="Consolas"/>
                <a:sym typeface="Consolas"/>
              </a:rPr>
              <a:t>"#ff00ddff"</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   &lt;</a:t>
            </a:r>
            <a:r>
              <a:rPr b="1" lang="en" sz="1600">
                <a:solidFill>
                  <a:srgbClr val="000080"/>
                </a:solidFill>
                <a:highlight>
                  <a:srgbClr val="FFFFFF"/>
                </a:highlight>
                <a:latin typeface="Consolas"/>
                <a:ea typeface="Consolas"/>
                <a:cs typeface="Consolas"/>
                <a:sym typeface="Consolas"/>
              </a:rPr>
              <a:t>View</a:t>
            </a:r>
            <a:endParaRPr b="1" sz="16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008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:layout_width=</a:t>
            </a:r>
            <a:r>
              <a:rPr b="1" lang="en" sz="1600">
                <a:solidFill>
                  <a:srgbClr val="008000"/>
                </a:solidFill>
                <a:highlight>
                  <a:srgbClr val="FFFFFF"/>
                </a:highlight>
                <a:latin typeface="Consolas"/>
                <a:ea typeface="Consolas"/>
                <a:cs typeface="Consolas"/>
                <a:sym typeface="Consolas"/>
              </a:rPr>
              <a:t>"200dp"</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:layout_height=</a:t>
            </a:r>
            <a:r>
              <a:rPr b="1" lang="en" sz="1600">
                <a:solidFill>
                  <a:srgbClr val="008000"/>
                </a:solidFill>
                <a:highlight>
                  <a:srgbClr val="FFFFFF"/>
                </a:highlight>
                <a:latin typeface="Consolas"/>
                <a:ea typeface="Consolas"/>
                <a:cs typeface="Consolas"/>
                <a:sym typeface="Consolas"/>
              </a:rPr>
              <a:t>"200dp"</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00"/>
                </a:highlight>
                <a:latin typeface="Consolas"/>
                <a:ea typeface="Consolas"/>
                <a:cs typeface="Consolas"/>
                <a:sym typeface="Consolas"/>
              </a:rPr>
              <a:t>android</a:t>
            </a:r>
            <a:r>
              <a:rPr b="1" lang="en" sz="1600">
                <a:solidFill>
                  <a:srgbClr val="0000FF"/>
                </a:solidFill>
                <a:highlight>
                  <a:srgbClr val="FFFF00"/>
                </a:highlight>
                <a:latin typeface="Consolas"/>
                <a:ea typeface="Consolas"/>
                <a:cs typeface="Consolas"/>
                <a:sym typeface="Consolas"/>
              </a:rPr>
              <a:t>:layout_centerHorizontal=</a:t>
            </a:r>
            <a:r>
              <a:rPr b="1" lang="en" sz="1600">
                <a:solidFill>
                  <a:srgbClr val="008000"/>
                </a:solidFill>
                <a:highlight>
                  <a:srgbClr val="FFFF00"/>
                </a:highlight>
                <a:latin typeface="Consolas"/>
                <a:ea typeface="Consolas"/>
                <a:cs typeface="Consolas"/>
                <a:sym typeface="Consolas"/>
              </a:rPr>
              <a:t>"true"</a:t>
            </a:r>
            <a:endParaRPr b="1" sz="16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00"/>
                </a:highlight>
                <a:latin typeface="Consolas"/>
                <a:ea typeface="Consolas"/>
                <a:cs typeface="Consolas"/>
                <a:sym typeface="Consolas"/>
              </a:rPr>
              <a:t>android</a:t>
            </a:r>
            <a:r>
              <a:rPr b="1" lang="en" sz="1600">
                <a:solidFill>
                  <a:srgbClr val="0000FF"/>
                </a:solidFill>
                <a:highlight>
                  <a:srgbClr val="FFFF00"/>
                </a:highlight>
                <a:latin typeface="Consolas"/>
                <a:ea typeface="Consolas"/>
                <a:cs typeface="Consolas"/>
                <a:sym typeface="Consolas"/>
              </a:rPr>
              <a:t>:layout_alignParentBottom=</a:t>
            </a:r>
            <a:r>
              <a:rPr b="1" lang="en" sz="1600">
                <a:solidFill>
                  <a:srgbClr val="008000"/>
                </a:solidFill>
                <a:highlight>
                  <a:srgbClr val="FFFF00"/>
                </a:highlight>
                <a:latin typeface="Consolas"/>
                <a:ea typeface="Consolas"/>
                <a:cs typeface="Consolas"/>
                <a:sym typeface="Consolas"/>
              </a:rPr>
              <a:t>"true"</a:t>
            </a:r>
            <a:r>
              <a:rPr b="1" lang="en" sz="1600">
                <a:solidFill>
                  <a:srgbClr val="00800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&lt;/</a:t>
            </a:r>
            <a:r>
              <a:rPr b="1" lang="en" sz="1600">
                <a:solidFill>
                  <a:srgbClr val="000080"/>
                </a:solidFill>
                <a:highlight>
                  <a:srgbClr val="FFFFFF"/>
                </a:highlight>
                <a:latin typeface="Consolas"/>
                <a:ea typeface="Consolas"/>
                <a:cs typeface="Consolas"/>
                <a:sym typeface="Consolas"/>
              </a:rPr>
              <a:t>RelativeLayout</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p:txBody>
      </p:sp>
      <p:pic>
        <p:nvPicPr>
          <p:cNvPr id="2694" name="Google Shape;2694;p407"/>
          <p:cNvPicPr preferRelativeResize="0"/>
          <p:nvPr/>
        </p:nvPicPr>
        <p:blipFill>
          <a:blip r:embed="rId3">
            <a:alphaModFix/>
          </a:blip>
          <a:stretch>
            <a:fillRect/>
          </a:stretch>
        </p:blipFill>
        <p:spPr>
          <a:xfrm>
            <a:off x="6394025" y="1206650"/>
            <a:ext cx="2238525" cy="3949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4" name="Shape 1944"/>
        <p:cNvGrpSpPr/>
        <p:nvPr/>
      </p:nvGrpSpPr>
      <p:grpSpPr>
        <a:xfrm>
          <a:off x="0" y="0"/>
          <a:ext cx="0" cy="0"/>
          <a:chOff x="0" y="0"/>
          <a:chExt cx="0" cy="0"/>
        </a:xfrm>
      </p:grpSpPr>
      <p:sp>
        <p:nvSpPr>
          <p:cNvPr id="1945" name="Google Shape;1945;p309"/>
          <p:cNvSpPr txBox="1"/>
          <p:nvPr>
            <p:ph idx="4294967295" type="body"/>
          </p:nvPr>
        </p:nvSpPr>
        <p:spPr>
          <a:xfrm>
            <a:off x="258925" y="589650"/>
            <a:ext cx="8520600" cy="3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highlight>
                  <a:srgbClr val="FFFFFF"/>
                </a:highlight>
                <a:latin typeface="Consolas"/>
                <a:ea typeface="Consolas"/>
                <a:cs typeface="Consolas"/>
                <a:sym typeface="Consolas"/>
              </a:rPr>
              <a:t>&lt;?</a:t>
            </a:r>
            <a:r>
              <a:rPr b="1" lang="en" sz="1400">
                <a:solidFill>
                  <a:srgbClr val="0000FF"/>
                </a:solidFill>
                <a:highlight>
                  <a:srgbClr val="FFFFFF"/>
                </a:highlight>
                <a:latin typeface="Consolas"/>
                <a:ea typeface="Consolas"/>
                <a:cs typeface="Consolas"/>
                <a:sym typeface="Consolas"/>
              </a:rPr>
              <a:t>xml version=</a:t>
            </a:r>
            <a:r>
              <a:rPr b="1" lang="en" sz="1400">
                <a:solidFill>
                  <a:srgbClr val="008000"/>
                </a:solidFill>
                <a:highlight>
                  <a:srgbClr val="FFFFFF"/>
                </a:highlight>
                <a:latin typeface="Consolas"/>
                <a:ea typeface="Consolas"/>
                <a:cs typeface="Consolas"/>
                <a:sym typeface="Consolas"/>
              </a:rPr>
              <a:t>"1.0" </a:t>
            </a:r>
            <a:r>
              <a:rPr b="1" lang="en" sz="1400">
                <a:solidFill>
                  <a:srgbClr val="0000FF"/>
                </a:solidFill>
                <a:highlight>
                  <a:srgbClr val="FFFFFF"/>
                </a:highlight>
                <a:latin typeface="Consolas"/>
                <a:ea typeface="Consolas"/>
                <a:cs typeface="Consolas"/>
                <a:sym typeface="Consolas"/>
              </a:rPr>
              <a:t>encoding=</a:t>
            </a:r>
            <a:r>
              <a:rPr b="1" lang="en" sz="1400">
                <a:solidFill>
                  <a:srgbClr val="008000"/>
                </a:solidFill>
                <a:highlight>
                  <a:srgbClr val="FFFFFF"/>
                </a:highlight>
                <a:latin typeface="Consolas"/>
                <a:ea typeface="Consolas"/>
                <a:cs typeface="Consolas"/>
                <a:sym typeface="Consolas"/>
              </a:rPr>
              <a:t>"utf-8"</a:t>
            </a:r>
            <a:r>
              <a:rPr i="1" lang="en" sz="1400">
                <a:solidFill>
                  <a:schemeClr val="dk1"/>
                </a:solidFill>
                <a:highlight>
                  <a:srgbClr val="FFFFFF"/>
                </a:highlight>
                <a:latin typeface="Consolas"/>
                <a:ea typeface="Consolas"/>
                <a:cs typeface="Consolas"/>
                <a:sym typeface="Consolas"/>
              </a:rPr>
              <a:t>?&gt;</a:t>
            </a:r>
            <a:endParaRPr i="1"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RelativeLayout</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0000FF"/>
                </a:solidFill>
                <a:highlight>
                  <a:srgbClr val="FFFFFF"/>
                </a:highlight>
                <a:latin typeface="Consolas"/>
                <a:ea typeface="Consolas"/>
                <a:cs typeface="Consolas"/>
                <a:sym typeface="Consolas"/>
              </a:rPr>
              <a:t>xmlns:</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a:t>
            </a:r>
            <a:r>
              <a:rPr b="1" lang="en" sz="1400">
                <a:solidFill>
                  <a:srgbClr val="008000"/>
                </a:solidFill>
                <a:highlight>
                  <a:srgbClr val="FFFFFF"/>
                </a:highlight>
                <a:latin typeface="Consolas"/>
                <a:ea typeface="Consolas"/>
                <a:cs typeface="Consolas"/>
                <a:sym typeface="Consolas"/>
              </a:rPr>
              <a:t>"http://schemas.android.com/apk/res/android"</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"match_parent"</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TextView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:text=</a:t>
            </a:r>
            <a:r>
              <a:rPr b="1" lang="en" sz="1400">
                <a:solidFill>
                  <a:srgbClr val="008000"/>
                </a:solidFill>
                <a:highlight>
                  <a:srgbClr val="FFFFFF"/>
                </a:highlight>
                <a:latin typeface="Consolas"/>
                <a:ea typeface="Consolas"/>
                <a:cs typeface="Consolas"/>
                <a:sym typeface="Consolas"/>
              </a:rPr>
              <a:t>"Hello World!"</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TextView</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RelativeLayout</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i="1"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p:txBody>
      </p:sp>
      <p:sp>
        <p:nvSpPr>
          <p:cNvPr id="1946" name="Google Shape;1946;p309"/>
          <p:cNvSpPr txBox="1"/>
          <p:nvPr/>
        </p:nvSpPr>
        <p:spPr>
          <a:xfrm>
            <a:off x="173475" y="82950"/>
            <a:ext cx="43440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Condensed"/>
                <a:ea typeface="Roboto Condensed"/>
                <a:cs typeface="Roboto Condensed"/>
                <a:sym typeface="Roboto Condensed"/>
              </a:rPr>
              <a:t>activity_main.xml</a:t>
            </a:r>
            <a:endParaRPr b="1" sz="1800">
              <a:latin typeface="Roboto Condensed"/>
              <a:ea typeface="Roboto Condensed"/>
              <a:cs typeface="Roboto Condensed"/>
              <a:sym typeface="Roboto Condense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8" name="Shape 2698"/>
        <p:cNvGrpSpPr/>
        <p:nvPr/>
      </p:nvGrpSpPr>
      <p:grpSpPr>
        <a:xfrm>
          <a:off x="0" y="0"/>
          <a:ext cx="0" cy="0"/>
          <a:chOff x="0" y="0"/>
          <a:chExt cx="0" cy="0"/>
        </a:xfrm>
      </p:grpSpPr>
      <p:sp>
        <p:nvSpPr>
          <p:cNvPr id="2699" name="Google Shape;2699;p408"/>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RelativeLayout </a:t>
            </a:r>
            <a:endParaRPr/>
          </a:p>
        </p:txBody>
      </p:sp>
      <p:sp>
        <p:nvSpPr>
          <p:cNvPr id="2700" name="Google Shape;2700;p408"/>
          <p:cNvSpPr txBox="1"/>
          <p:nvPr>
            <p:ph idx="1" type="body"/>
          </p:nvPr>
        </p:nvSpPr>
        <p:spPr>
          <a:xfrm>
            <a:off x="311700" y="12066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&lt;</a:t>
            </a:r>
            <a:r>
              <a:rPr b="1" lang="en" sz="1600">
                <a:solidFill>
                  <a:srgbClr val="000080"/>
                </a:solidFill>
                <a:highlight>
                  <a:srgbClr val="FFFFFF"/>
                </a:highlight>
                <a:latin typeface="Consolas"/>
                <a:ea typeface="Consolas"/>
                <a:cs typeface="Consolas"/>
                <a:sym typeface="Consolas"/>
              </a:rPr>
              <a:t>RelativeLayout</a:t>
            </a:r>
            <a:endParaRPr b="1" sz="16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008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:layout_width=</a:t>
            </a:r>
            <a:r>
              <a:rPr b="1" lang="en" sz="1600">
                <a:solidFill>
                  <a:srgbClr val="008000"/>
                </a:solidFill>
                <a:highlight>
                  <a:srgbClr val="FFFFFF"/>
                </a:highlight>
                <a:latin typeface="Consolas"/>
                <a:ea typeface="Consolas"/>
                <a:cs typeface="Consolas"/>
                <a:sym typeface="Consolas"/>
              </a:rPr>
              <a:t>"match_parent"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:layout_height=</a:t>
            </a:r>
            <a:r>
              <a:rPr b="1" lang="en" sz="1600">
                <a:solidFill>
                  <a:srgbClr val="008000"/>
                </a:solidFill>
                <a:highlight>
                  <a:srgbClr val="FFFFFF"/>
                </a:highlight>
                <a:latin typeface="Consolas"/>
                <a:ea typeface="Consolas"/>
                <a:cs typeface="Consolas"/>
                <a:sym typeface="Consolas"/>
              </a:rPr>
              <a:t>"match_parent"</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:background=</a:t>
            </a:r>
            <a:r>
              <a:rPr b="1" lang="en" sz="1600">
                <a:solidFill>
                  <a:srgbClr val="008000"/>
                </a:solidFill>
                <a:highlight>
                  <a:srgbClr val="FFFFFF"/>
                </a:highlight>
                <a:latin typeface="Consolas"/>
                <a:ea typeface="Consolas"/>
                <a:cs typeface="Consolas"/>
                <a:sym typeface="Consolas"/>
              </a:rPr>
              <a:t>"#ff00ddff"</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   &lt;</a:t>
            </a:r>
            <a:r>
              <a:rPr b="1" lang="en" sz="1600">
                <a:solidFill>
                  <a:srgbClr val="000080"/>
                </a:solidFill>
                <a:highlight>
                  <a:srgbClr val="FFFFFF"/>
                </a:highlight>
                <a:latin typeface="Consolas"/>
                <a:ea typeface="Consolas"/>
                <a:cs typeface="Consolas"/>
                <a:sym typeface="Consolas"/>
              </a:rPr>
              <a:t>View</a:t>
            </a:r>
            <a:endParaRPr b="1" sz="16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008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:layout_width=</a:t>
            </a:r>
            <a:r>
              <a:rPr b="1" lang="en" sz="1600">
                <a:solidFill>
                  <a:srgbClr val="008000"/>
                </a:solidFill>
                <a:highlight>
                  <a:srgbClr val="FFFFFF"/>
                </a:highlight>
                <a:latin typeface="Consolas"/>
                <a:ea typeface="Consolas"/>
                <a:cs typeface="Consolas"/>
                <a:sym typeface="Consolas"/>
              </a:rPr>
              <a:t>"200dp"</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FF"/>
                </a:highlight>
                <a:latin typeface="Consolas"/>
                <a:ea typeface="Consolas"/>
                <a:cs typeface="Consolas"/>
                <a:sym typeface="Consolas"/>
              </a:rPr>
              <a:t>android</a:t>
            </a:r>
            <a:r>
              <a:rPr b="1" lang="en" sz="1600">
                <a:solidFill>
                  <a:srgbClr val="0000FF"/>
                </a:solidFill>
                <a:highlight>
                  <a:srgbClr val="FFFFFF"/>
                </a:highlight>
                <a:latin typeface="Consolas"/>
                <a:ea typeface="Consolas"/>
                <a:cs typeface="Consolas"/>
                <a:sym typeface="Consolas"/>
              </a:rPr>
              <a:t>:layout_height=</a:t>
            </a:r>
            <a:r>
              <a:rPr b="1" lang="en" sz="1600">
                <a:solidFill>
                  <a:srgbClr val="008000"/>
                </a:solidFill>
                <a:highlight>
                  <a:srgbClr val="FFFFFF"/>
                </a:highlight>
                <a:latin typeface="Consolas"/>
                <a:ea typeface="Consolas"/>
                <a:cs typeface="Consolas"/>
                <a:sym typeface="Consolas"/>
              </a:rPr>
              <a:t>"200dp"</a:t>
            </a:r>
            <a:endParaRPr b="1" sz="16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00"/>
                </a:highlight>
                <a:latin typeface="Consolas"/>
                <a:ea typeface="Consolas"/>
                <a:cs typeface="Consolas"/>
                <a:sym typeface="Consolas"/>
              </a:rPr>
              <a:t>android</a:t>
            </a:r>
            <a:r>
              <a:rPr b="1" lang="en" sz="1600">
                <a:solidFill>
                  <a:srgbClr val="0000FF"/>
                </a:solidFill>
                <a:highlight>
                  <a:srgbClr val="FFFF00"/>
                </a:highlight>
                <a:latin typeface="Consolas"/>
                <a:ea typeface="Consolas"/>
                <a:cs typeface="Consolas"/>
                <a:sym typeface="Consolas"/>
              </a:rPr>
              <a:t>:layout_centerVertical=</a:t>
            </a:r>
            <a:r>
              <a:rPr b="1" lang="en" sz="1600">
                <a:solidFill>
                  <a:srgbClr val="008000"/>
                </a:solidFill>
                <a:highlight>
                  <a:srgbClr val="FFFF00"/>
                </a:highlight>
                <a:latin typeface="Consolas"/>
                <a:ea typeface="Consolas"/>
                <a:cs typeface="Consolas"/>
                <a:sym typeface="Consolas"/>
              </a:rPr>
              <a:t>"true"</a:t>
            </a:r>
            <a:endParaRPr b="1" sz="16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600">
                <a:solidFill>
                  <a:srgbClr val="008000"/>
                </a:solidFill>
                <a:highlight>
                  <a:srgbClr val="FFFFFF"/>
                </a:highlight>
                <a:latin typeface="Consolas"/>
                <a:ea typeface="Consolas"/>
                <a:cs typeface="Consolas"/>
                <a:sym typeface="Consolas"/>
              </a:rPr>
              <a:t>       </a:t>
            </a:r>
            <a:r>
              <a:rPr b="1" lang="en" sz="1600">
                <a:solidFill>
                  <a:srgbClr val="660E7A"/>
                </a:solidFill>
                <a:highlight>
                  <a:srgbClr val="FFFF00"/>
                </a:highlight>
                <a:latin typeface="Consolas"/>
                <a:ea typeface="Consolas"/>
                <a:cs typeface="Consolas"/>
                <a:sym typeface="Consolas"/>
              </a:rPr>
              <a:t>android</a:t>
            </a:r>
            <a:r>
              <a:rPr b="1" lang="en" sz="1600">
                <a:solidFill>
                  <a:srgbClr val="0000FF"/>
                </a:solidFill>
                <a:highlight>
                  <a:srgbClr val="FFFF00"/>
                </a:highlight>
                <a:latin typeface="Consolas"/>
                <a:ea typeface="Consolas"/>
                <a:cs typeface="Consolas"/>
                <a:sym typeface="Consolas"/>
              </a:rPr>
              <a:t>:layout_alignParentEnd=</a:t>
            </a:r>
            <a:r>
              <a:rPr b="1" lang="en" sz="1600">
                <a:solidFill>
                  <a:srgbClr val="008000"/>
                </a:solidFill>
                <a:highlight>
                  <a:srgbClr val="FFFF00"/>
                </a:highlight>
                <a:latin typeface="Consolas"/>
                <a:ea typeface="Consolas"/>
                <a:cs typeface="Consolas"/>
                <a:sym typeface="Consolas"/>
              </a:rPr>
              <a:t>"true"</a:t>
            </a:r>
            <a:r>
              <a:rPr b="1" lang="en" sz="1600">
                <a:solidFill>
                  <a:srgbClr val="008000"/>
                </a:solidFill>
                <a:highlight>
                  <a:srgbClr val="FFFFFF"/>
                </a:highlight>
                <a:latin typeface="Consolas"/>
                <a:ea typeface="Consolas"/>
                <a:cs typeface="Consolas"/>
                <a:sym typeface="Consolas"/>
              </a:rPr>
              <a:t> </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rgbClr val="FFFFFF"/>
                </a:highlight>
                <a:latin typeface="Consolas"/>
                <a:ea typeface="Consolas"/>
                <a:cs typeface="Consolas"/>
                <a:sym typeface="Consolas"/>
              </a:rPr>
              <a:t>&lt;/</a:t>
            </a:r>
            <a:r>
              <a:rPr b="1" lang="en" sz="1600">
                <a:solidFill>
                  <a:srgbClr val="000080"/>
                </a:solidFill>
                <a:highlight>
                  <a:srgbClr val="FFFFFF"/>
                </a:highlight>
                <a:latin typeface="Consolas"/>
                <a:ea typeface="Consolas"/>
                <a:cs typeface="Consolas"/>
                <a:sym typeface="Consolas"/>
              </a:rPr>
              <a:t>RelativeLayout</a:t>
            </a:r>
            <a:r>
              <a:rPr lang="en" sz="1600">
                <a:solidFill>
                  <a:schemeClr val="dk1"/>
                </a:solidFill>
                <a:highlight>
                  <a:srgbClr val="FFFFFF"/>
                </a:highlight>
                <a:latin typeface="Consolas"/>
                <a:ea typeface="Consolas"/>
                <a:cs typeface="Consolas"/>
                <a:sym typeface="Consolas"/>
              </a:rPr>
              <a:t>&gt;</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600">
              <a:latin typeface="Consolas"/>
              <a:ea typeface="Consolas"/>
              <a:cs typeface="Consolas"/>
              <a:sym typeface="Consolas"/>
            </a:endParaRPr>
          </a:p>
        </p:txBody>
      </p:sp>
      <p:pic>
        <p:nvPicPr>
          <p:cNvPr id="2701" name="Google Shape;2701;p408"/>
          <p:cNvPicPr preferRelativeResize="0"/>
          <p:nvPr/>
        </p:nvPicPr>
        <p:blipFill>
          <a:blip r:embed="rId3">
            <a:alphaModFix/>
          </a:blip>
          <a:stretch>
            <a:fillRect/>
          </a:stretch>
        </p:blipFill>
        <p:spPr>
          <a:xfrm>
            <a:off x="6378800" y="1206650"/>
            <a:ext cx="2247725" cy="39441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5" name="Shape 2705"/>
        <p:cNvGrpSpPr/>
        <p:nvPr/>
      </p:nvGrpSpPr>
      <p:grpSpPr>
        <a:xfrm>
          <a:off x="0" y="0"/>
          <a:ext cx="0" cy="0"/>
          <a:chOff x="0" y="0"/>
          <a:chExt cx="0" cy="0"/>
        </a:xfrm>
      </p:grpSpPr>
      <p:sp>
        <p:nvSpPr>
          <p:cNvPr id="2706" name="Google Shape;2706;p409"/>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RelativeLayout </a:t>
            </a:r>
            <a:endParaRPr/>
          </a:p>
        </p:txBody>
      </p:sp>
      <p:sp>
        <p:nvSpPr>
          <p:cNvPr id="2707" name="Google Shape;2707;p409"/>
          <p:cNvSpPr txBox="1"/>
          <p:nvPr>
            <p:ph idx="1" type="body"/>
          </p:nvPr>
        </p:nvSpPr>
        <p:spPr>
          <a:xfrm>
            <a:off x="311700" y="10542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RelativeLayout</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:background=</a:t>
            </a:r>
            <a:r>
              <a:rPr b="1" lang="en" sz="1400">
                <a:solidFill>
                  <a:srgbClr val="008000"/>
                </a:solidFill>
                <a:highlight>
                  <a:srgbClr val="FFFFFF"/>
                </a:highlight>
                <a:latin typeface="Consolas"/>
                <a:ea typeface="Consolas"/>
                <a:cs typeface="Consolas"/>
                <a:sym typeface="Consolas"/>
              </a:rPr>
              <a:t>"#ff00ddff"</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View</a:t>
            </a:r>
            <a:endParaRPr b="1" sz="1400">
              <a:solidFill>
                <a:srgbClr val="000080"/>
              </a:solidFill>
              <a:highlight>
                <a:srgbClr val="FFFFFF"/>
              </a:highlight>
              <a:latin typeface="Consolas"/>
              <a:ea typeface="Consolas"/>
              <a:cs typeface="Consolas"/>
              <a:sym typeface="Consolas"/>
            </a:endParaRPr>
          </a:p>
          <a:p>
            <a:pPr indent="0" lvl="0" marL="457200" rtl="0" algn="l">
              <a:spcBef>
                <a:spcPts val="0"/>
              </a:spcBef>
              <a:spcAft>
                <a:spcPts val="0"/>
              </a:spcAft>
              <a:buNone/>
            </a:pPr>
            <a:r>
              <a:rPr b="1" lang="en" sz="1400">
                <a:solidFill>
                  <a:srgbClr val="660E7A"/>
                </a:solidFill>
                <a:latin typeface="Consolas"/>
                <a:ea typeface="Consolas"/>
                <a:cs typeface="Consolas"/>
                <a:sym typeface="Consolas"/>
              </a:rPr>
              <a:t>  android</a:t>
            </a:r>
            <a:r>
              <a:rPr b="1" lang="en" sz="1400">
                <a:solidFill>
                  <a:srgbClr val="0000FF"/>
                </a:solidFill>
                <a:latin typeface="Consolas"/>
                <a:ea typeface="Consolas"/>
                <a:cs typeface="Consolas"/>
                <a:sym typeface="Consolas"/>
              </a:rPr>
              <a:t>:id=</a:t>
            </a:r>
            <a:r>
              <a:rPr b="1" lang="en" sz="1400">
                <a:solidFill>
                  <a:srgbClr val="008000"/>
                </a:solidFill>
                <a:latin typeface="Consolas"/>
                <a:ea typeface="Consolas"/>
                <a:cs typeface="Consolas"/>
                <a:sym typeface="Consolas"/>
              </a:rPr>
              <a:t>"@+id/red_square"</a:t>
            </a:r>
            <a:endParaRPr b="1" sz="1400">
              <a:solidFill>
                <a:srgbClr val="000080"/>
              </a:solidFill>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"200dp"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"200dp"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:layout_centerInParent=</a:t>
            </a:r>
            <a:r>
              <a:rPr b="1" lang="en" sz="1400">
                <a:solidFill>
                  <a:srgbClr val="008000"/>
                </a:solidFill>
                <a:highlight>
                  <a:srgbClr val="FFFFFF"/>
                </a:highlight>
                <a:latin typeface="Consolas"/>
                <a:ea typeface="Consolas"/>
                <a:cs typeface="Consolas"/>
                <a:sym typeface="Consolas"/>
              </a:rPr>
              <a:t>"true"</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:background=</a:t>
            </a:r>
            <a:r>
              <a:rPr b="1" lang="en" sz="1400">
                <a:solidFill>
                  <a:srgbClr val="008000"/>
                </a:solidFill>
                <a:highlight>
                  <a:srgbClr val="FFFFFF"/>
                </a:highlight>
                <a:latin typeface="Consolas"/>
                <a:ea typeface="Consolas"/>
                <a:cs typeface="Consolas"/>
                <a:sym typeface="Consolas"/>
              </a:rPr>
              <a:t>"#ffff4444"</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"100dp"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"100dp"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:layout_centerInParent=</a:t>
            </a:r>
            <a:r>
              <a:rPr b="1" lang="en" sz="1400">
                <a:solidFill>
                  <a:srgbClr val="008000"/>
                </a:solidFill>
                <a:highlight>
                  <a:srgbClr val="FFFFFF"/>
                </a:highlight>
                <a:latin typeface="Consolas"/>
                <a:ea typeface="Consolas"/>
                <a:cs typeface="Consolas"/>
                <a:sym typeface="Consolas"/>
              </a:rPr>
              <a:t>"true"</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:background=</a:t>
            </a:r>
            <a:r>
              <a:rPr b="1" lang="en" sz="1400">
                <a:solidFill>
                  <a:srgbClr val="008000"/>
                </a:solidFill>
                <a:highlight>
                  <a:srgbClr val="FFFFFF"/>
                </a:highlight>
                <a:latin typeface="Consolas"/>
                <a:ea typeface="Consolas"/>
                <a:cs typeface="Consolas"/>
                <a:sym typeface="Consolas"/>
              </a:rPr>
              <a:t>"#ffffff"</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RelativeLayout</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latin typeface="Consolas"/>
              <a:ea typeface="Consolas"/>
              <a:cs typeface="Consolas"/>
              <a:sym typeface="Consolas"/>
            </a:endParaRPr>
          </a:p>
        </p:txBody>
      </p:sp>
      <p:sp>
        <p:nvSpPr>
          <p:cNvPr id="2708" name="Google Shape;2708;p409"/>
          <p:cNvSpPr/>
          <p:nvPr/>
        </p:nvSpPr>
        <p:spPr>
          <a:xfrm>
            <a:off x="5133250" y="1987700"/>
            <a:ext cx="563400" cy="2879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LAYERS</a:t>
            </a:r>
            <a:endParaRPr/>
          </a:p>
        </p:txBody>
      </p:sp>
      <p:pic>
        <p:nvPicPr>
          <p:cNvPr id="2709" name="Google Shape;2709;p409"/>
          <p:cNvPicPr preferRelativeResize="0"/>
          <p:nvPr/>
        </p:nvPicPr>
        <p:blipFill>
          <a:blip r:embed="rId3">
            <a:alphaModFix/>
          </a:blip>
          <a:stretch>
            <a:fillRect/>
          </a:stretch>
        </p:blipFill>
        <p:spPr>
          <a:xfrm>
            <a:off x="6472825" y="1186275"/>
            <a:ext cx="2305700" cy="39572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3" name="Shape 2713"/>
        <p:cNvGrpSpPr/>
        <p:nvPr/>
      </p:nvGrpSpPr>
      <p:grpSpPr>
        <a:xfrm>
          <a:off x="0" y="0"/>
          <a:ext cx="0" cy="0"/>
          <a:chOff x="0" y="0"/>
          <a:chExt cx="0" cy="0"/>
        </a:xfrm>
      </p:grpSpPr>
      <p:sp>
        <p:nvSpPr>
          <p:cNvPr id="2714" name="Google Shape;2714;p41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RelativeLayout </a:t>
            </a:r>
            <a:endParaRPr/>
          </a:p>
        </p:txBody>
      </p:sp>
      <p:sp>
        <p:nvSpPr>
          <p:cNvPr id="2715" name="Google Shape;2715;p410"/>
          <p:cNvSpPr txBox="1"/>
          <p:nvPr>
            <p:ph idx="1" type="body"/>
          </p:nvPr>
        </p:nvSpPr>
        <p:spPr>
          <a:xfrm>
            <a:off x="235500" y="11304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Consolas"/>
                <a:ea typeface="Consolas"/>
                <a:cs typeface="Consolas"/>
                <a:sym typeface="Consolas"/>
              </a:rPr>
              <a:t>&lt;</a:t>
            </a:r>
            <a:r>
              <a:rPr b="1" lang="en" sz="1300">
                <a:solidFill>
                  <a:srgbClr val="000080"/>
                </a:solidFill>
                <a:highlight>
                  <a:srgbClr val="FFFFFF"/>
                </a:highlight>
                <a:latin typeface="Consolas"/>
                <a:ea typeface="Consolas"/>
                <a:cs typeface="Consolas"/>
                <a:sym typeface="Consolas"/>
              </a:rPr>
              <a:t>RelativeLayout</a:t>
            </a:r>
            <a:endParaRPr b="1" sz="13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0080"/>
                </a:solidFill>
                <a:highlight>
                  <a:srgbClr val="FFFFFF"/>
                </a:highlight>
                <a:latin typeface="Consolas"/>
                <a:ea typeface="Consolas"/>
                <a:cs typeface="Consolas"/>
                <a:sym typeface="Consolas"/>
              </a:rPr>
              <a:t>   </a:t>
            </a:r>
            <a:r>
              <a:rPr b="1" lang="en" sz="1300">
                <a:solidFill>
                  <a:srgbClr val="660E7A"/>
                </a:solidFill>
                <a:highlight>
                  <a:srgbClr val="FFFFFF"/>
                </a:highlight>
                <a:latin typeface="Consolas"/>
                <a:ea typeface="Consolas"/>
                <a:cs typeface="Consolas"/>
                <a:sym typeface="Consolas"/>
              </a:rPr>
              <a:t>android</a:t>
            </a:r>
            <a:r>
              <a:rPr b="1" lang="en" sz="1300">
                <a:solidFill>
                  <a:srgbClr val="0000FF"/>
                </a:solidFill>
                <a:highlight>
                  <a:srgbClr val="FFFFFF"/>
                </a:highlight>
                <a:latin typeface="Consolas"/>
                <a:ea typeface="Consolas"/>
                <a:cs typeface="Consolas"/>
                <a:sym typeface="Consolas"/>
              </a:rPr>
              <a:t>:layout_width=</a:t>
            </a:r>
            <a:r>
              <a:rPr b="1" lang="en" sz="1300">
                <a:solidFill>
                  <a:srgbClr val="008000"/>
                </a:solidFill>
                <a:highlight>
                  <a:srgbClr val="FFFFFF"/>
                </a:highlight>
                <a:latin typeface="Consolas"/>
                <a:ea typeface="Consolas"/>
                <a:cs typeface="Consolas"/>
                <a:sym typeface="Consolas"/>
              </a:rPr>
              <a:t>"match_parent"</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660E7A"/>
                </a:solidFill>
                <a:highlight>
                  <a:srgbClr val="FFFFFF"/>
                </a:highlight>
                <a:latin typeface="Consolas"/>
                <a:ea typeface="Consolas"/>
                <a:cs typeface="Consolas"/>
                <a:sym typeface="Consolas"/>
              </a:rPr>
              <a:t>android</a:t>
            </a:r>
            <a:r>
              <a:rPr b="1" lang="en" sz="1300">
                <a:solidFill>
                  <a:srgbClr val="0000FF"/>
                </a:solidFill>
                <a:highlight>
                  <a:srgbClr val="FFFFFF"/>
                </a:highlight>
                <a:latin typeface="Consolas"/>
                <a:ea typeface="Consolas"/>
                <a:cs typeface="Consolas"/>
                <a:sym typeface="Consolas"/>
              </a:rPr>
              <a:t>:layout_height=</a:t>
            </a:r>
            <a:r>
              <a:rPr b="1" lang="en" sz="1300">
                <a:solidFill>
                  <a:srgbClr val="008000"/>
                </a:solidFill>
                <a:highlight>
                  <a:srgbClr val="FFFFFF"/>
                </a:highlight>
                <a:latin typeface="Consolas"/>
                <a:ea typeface="Consolas"/>
                <a:cs typeface="Consolas"/>
                <a:sym typeface="Consolas"/>
              </a:rPr>
              <a:t>"match_parent"</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660E7A"/>
                </a:solidFill>
                <a:highlight>
                  <a:srgbClr val="FFFFFF"/>
                </a:highlight>
                <a:latin typeface="Consolas"/>
                <a:ea typeface="Consolas"/>
                <a:cs typeface="Consolas"/>
                <a:sym typeface="Consolas"/>
              </a:rPr>
              <a:t>android</a:t>
            </a:r>
            <a:r>
              <a:rPr b="1" lang="en" sz="1300">
                <a:solidFill>
                  <a:srgbClr val="0000FF"/>
                </a:solidFill>
                <a:highlight>
                  <a:srgbClr val="FFFFFF"/>
                </a:highlight>
                <a:latin typeface="Consolas"/>
                <a:ea typeface="Consolas"/>
                <a:cs typeface="Consolas"/>
                <a:sym typeface="Consolas"/>
              </a:rPr>
              <a:t>:background=</a:t>
            </a:r>
            <a:r>
              <a:rPr b="1" lang="en" sz="1300">
                <a:solidFill>
                  <a:srgbClr val="008000"/>
                </a:solidFill>
                <a:highlight>
                  <a:srgbClr val="FFFFFF"/>
                </a:highlight>
                <a:latin typeface="Consolas"/>
                <a:ea typeface="Consolas"/>
                <a:cs typeface="Consolas"/>
                <a:sym typeface="Consolas"/>
              </a:rPr>
              <a:t>"#ff00ddff"</a:t>
            </a:r>
            <a:r>
              <a:rPr lang="en" sz="1300">
                <a:solidFill>
                  <a:schemeClr val="dk1"/>
                </a:solidFill>
                <a:highlight>
                  <a:srgbClr val="FFFFFF"/>
                </a:highlight>
                <a:latin typeface="Consolas"/>
                <a:ea typeface="Consolas"/>
                <a:cs typeface="Consolas"/>
                <a:sym typeface="Consolas"/>
              </a:rPr>
              <a:t>&gt;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300">
                <a:solidFill>
                  <a:schemeClr val="dk1"/>
                </a:solidFill>
                <a:highlight>
                  <a:srgbClr val="FFFFFF"/>
                </a:highlight>
                <a:latin typeface="Consolas"/>
                <a:ea typeface="Consolas"/>
                <a:cs typeface="Consolas"/>
                <a:sym typeface="Consolas"/>
              </a:rPr>
              <a:t>   &lt;</a:t>
            </a:r>
            <a:r>
              <a:rPr b="1" lang="en" sz="1300">
                <a:solidFill>
                  <a:srgbClr val="000080"/>
                </a:solidFill>
                <a:highlight>
                  <a:srgbClr val="FFFFFF"/>
                </a:highlight>
                <a:latin typeface="Consolas"/>
                <a:ea typeface="Consolas"/>
                <a:cs typeface="Consolas"/>
                <a:sym typeface="Consolas"/>
              </a:rPr>
              <a:t>View</a:t>
            </a:r>
            <a:endParaRPr b="1" sz="13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0080"/>
                </a:solidFill>
                <a:highlight>
                  <a:srgbClr val="FFFFFF"/>
                </a:highlight>
                <a:latin typeface="Consolas"/>
                <a:ea typeface="Consolas"/>
                <a:cs typeface="Consolas"/>
                <a:sym typeface="Consolas"/>
              </a:rPr>
              <a:t>       </a:t>
            </a:r>
            <a:r>
              <a:rPr b="1" lang="en" sz="1300">
                <a:solidFill>
                  <a:srgbClr val="660E7A"/>
                </a:solidFill>
                <a:highlight>
                  <a:srgbClr val="FFFF00"/>
                </a:highlight>
                <a:latin typeface="Consolas"/>
                <a:ea typeface="Consolas"/>
                <a:cs typeface="Consolas"/>
                <a:sym typeface="Consolas"/>
              </a:rPr>
              <a:t>android</a:t>
            </a:r>
            <a:r>
              <a:rPr b="1" lang="en" sz="1300">
                <a:solidFill>
                  <a:srgbClr val="0000FF"/>
                </a:solidFill>
                <a:highlight>
                  <a:srgbClr val="FFFF00"/>
                </a:highlight>
                <a:latin typeface="Consolas"/>
                <a:ea typeface="Consolas"/>
                <a:cs typeface="Consolas"/>
                <a:sym typeface="Consolas"/>
              </a:rPr>
              <a:t>:id=</a:t>
            </a:r>
            <a:r>
              <a:rPr b="1" lang="en" sz="1300">
                <a:solidFill>
                  <a:srgbClr val="008000"/>
                </a:solidFill>
                <a:highlight>
                  <a:srgbClr val="FFFF00"/>
                </a:highlight>
                <a:latin typeface="Consolas"/>
                <a:ea typeface="Consolas"/>
                <a:cs typeface="Consolas"/>
                <a:sym typeface="Consolas"/>
              </a:rPr>
              <a:t>"@+id/red_square"</a:t>
            </a:r>
            <a:endParaRPr b="1" sz="13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660E7A"/>
                </a:solidFill>
                <a:highlight>
                  <a:srgbClr val="FFFFFF"/>
                </a:highlight>
                <a:latin typeface="Consolas"/>
                <a:ea typeface="Consolas"/>
                <a:cs typeface="Consolas"/>
                <a:sym typeface="Consolas"/>
              </a:rPr>
              <a:t>android</a:t>
            </a:r>
            <a:r>
              <a:rPr b="1" lang="en" sz="1300">
                <a:solidFill>
                  <a:srgbClr val="0000FF"/>
                </a:solidFill>
                <a:highlight>
                  <a:srgbClr val="FFFFFF"/>
                </a:highlight>
                <a:latin typeface="Consolas"/>
                <a:ea typeface="Consolas"/>
                <a:cs typeface="Consolas"/>
                <a:sym typeface="Consolas"/>
              </a:rPr>
              <a:t>:layout_width=</a:t>
            </a:r>
            <a:r>
              <a:rPr b="1" lang="en" sz="1300">
                <a:solidFill>
                  <a:srgbClr val="008000"/>
                </a:solidFill>
                <a:highlight>
                  <a:srgbClr val="FFFFFF"/>
                </a:highlight>
                <a:latin typeface="Consolas"/>
                <a:ea typeface="Consolas"/>
                <a:cs typeface="Consolas"/>
                <a:sym typeface="Consolas"/>
              </a:rPr>
              <a:t>"200dp"</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660E7A"/>
                </a:solidFill>
                <a:highlight>
                  <a:srgbClr val="FFFFFF"/>
                </a:highlight>
                <a:latin typeface="Consolas"/>
                <a:ea typeface="Consolas"/>
                <a:cs typeface="Consolas"/>
                <a:sym typeface="Consolas"/>
              </a:rPr>
              <a:t>android</a:t>
            </a:r>
            <a:r>
              <a:rPr b="1" lang="en" sz="1300">
                <a:solidFill>
                  <a:srgbClr val="0000FF"/>
                </a:solidFill>
                <a:highlight>
                  <a:srgbClr val="FFFFFF"/>
                </a:highlight>
                <a:latin typeface="Consolas"/>
                <a:ea typeface="Consolas"/>
                <a:cs typeface="Consolas"/>
                <a:sym typeface="Consolas"/>
              </a:rPr>
              <a:t>:layout_height=</a:t>
            </a:r>
            <a:r>
              <a:rPr b="1" lang="en" sz="1300">
                <a:solidFill>
                  <a:srgbClr val="008000"/>
                </a:solidFill>
                <a:highlight>
                  <a:srgbClr val="FFFFFF"/>
                </a:highlight>
                <a:latin typeface="Consolas"/>
                <a:ea typeface="Consolas"/>
                <a:cs typeface="Consolas"/>
                <a:sym typeface="Consolas"/>
              </a:rPr>
              <a:t>"200dp" </a:t>
            </a:r>
            <a:r>
              <a:rPr lang="en" sz="1300">
                <a:solidFill>
                  <a:schemeClr val="dk1"/>
                </a:solidFill>
                <a:highlight>
                  <a:srgbClr val="FFFFFF"/>
                </a:highlight>
                <a:latin typeface="Consolas"/>
                <a:ea typeface="Consolas"/>
                <a:cs typeface="Consolas"/>
                <a:sym typeface="Consolas"/>
              </a:rPr>
              <a:t>/&gt;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300">
                <a:solidFill>
                  <a:schemeClr val="dk1"/>
                </a:solidFill>
                <a:highlight>
                  <a:srgbClr val="FFFFFF"/>
                </a:highlight>
                <a:latin typeface="Consolas"/>
                <a:ea typeface="Consolas"/>
                <a:cs typeface="Consolas"/>
                <a:sym typeface="Consolas"/>
              </a:rPr>
              <a:t>   &lt;</a:t>
            </a:r>
            <a:r>
              <a:rPr b="1" lang="en" sz="1300">
                <a:solidFill>
                  <a:srgbClr val="000080"/>
                </a:solidFill>
                <a:highlight>
                  <a:srgbClr val="FFFFFF"/>
                </a:highlight>
                <a:latin typeface="Consolas"/>
                <a:ea typeface="Consolas"/>
                <a:cs typeface="Consolas"/>
                <a:sym typeface="Consolas"/>
              </a:rPr>
              <a:t>View</a:t>
            </a:r>
            <a:endParaRPr b="1" sz="13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0080"/>
                </a:solidFill>
                <a:highlight>
                  <a:srgbClr val="FFFFFF"/>
                </a:highlight>
                <a:latin typeface="Consolas"/>
                <a:ea typeface="Consolas"/>
                <a:cs typeface="Consolas"/>
                <a:sym typeface="Consolas"/>
              </a:rPr>
              <a:t>       </a:t>
            </a:r>
            <a:r>
              <a:rPr b="1" lang="en" sz="1300">
                <a:solidFill>
                  <a:srgbClr val="660E7A"/>
                </a:solidFill>
                <a:highlight>
                  <a:srgbClr val="FFFFFF"/>
                </a:highlight>
                <a:latin typeface="Consolas"/>
                <a:ea typeface="Consolas"/>
                <a:cs typeface="Consolas"/>
                <a:sym typeface="Consolas"/>
              </a:rPr>
              <a:t>android</a:t>
            </a:r>
            <a:r>
              <a:rPr b="1" lang="en" sz="1300">
                <a:solidFill>
                  <a:srgbClr val="0000FF"/>
                </a:solidFill>
                <a:highlight>
                  <a:srgbClr val="FFFFFF"/>
                </a:highlight>
                <a:latin typeface="Consolas"/>
                <a:ea typeface="Consolas"/>
                <a:cs typeface="Consolas"/>
                <a:sym typeface="Consolas"/>
              </a:rPr>
              <a:t>:id=</a:t>
            </a:r>
            <a:r>
              <a:rPr b="1" lang="en" sz="1300">
                <a:solidFill>
                  <a:srgbClr val="008000"/>
                </a:solidFill>
                <a:highlight>
                  <a:srgbClr val="FFFFFF"/>
                </a:highlight>
                <a:latin typeface="Consolas"/>
                <a:ea typeface="Consolas"/>
                <a:cs typeface="Consolas"/>
                <a:sym typeface="Consolas"/>
              </a:rPr>
              <a:t>"@+id/white_square"</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660E7A"/>
                </a:solidFill>
                <a:highlight>
                  <a:srgbClr val="FFFFFF"/>
                </a:highlight>
                <a:latin typeface="Consolas"/>
                <a:ea typeface="Consolas"/>
                <a:cs typeface="Consolas"/>
                <a:sym typeface="Consolas"/>
              </a:rPr>
              <a:t>android</a:t>
            </a:r>
            <a:r>
              <a:rPr b="1" lang="en" sz="1300">
                <a:solidFill>
                  <a:srgbClr val="0000FF"/>
                </a:solidFill>
                <a:highlight>
                  <a:srgbClr val="FFFFFF"/>
                </a:highlight>
                <a:latin typeface="Consolas"/>
                <a:ea typeface="Consolas"/>
                <a:cs typeface="Consolas"/>
                <a:sym typeface="Consolas"/>
              </a:rPr>
              <a:t>:layout_width=</a:t>
            </a:r>
            <a:r>
              <a:rPr b="1" lang="en" sz="1300">
                <a:solidFill>
                  <a:srgbClr val="008000"/>
                </a:solidFill>
                <a:highlight>
                  <a:srgbClr val="FFFFFF"/>
                </a:highlight>
                <a:latin typeface="Consolas"/>
                <a:ea typeface="Consolas"/>
                <a:cs typeface="Consolas"/>
                <a:sym typeface="Consolas"/>
              </a:rPr>
              <a:t>"100dp"</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660E7A"/>
                </a:solidFill>
                <a:highlight>
                  <a:srgbClr val="FFFFFF"/>
                </a:highlight>
                <a:latin typeface="Consolas"/>
                <a:ea typeface="Consolas"/>
                <a:cs typeface="Consolas"/>
                <a:sym typeface="Consolas"/>
              </a:rPr>
              <a:t>android</a:t>
            </a:r>
            <a:r>
              <a:rPr b="1" lang="en" sz="1300">
                <a:solidFill>
                  <a:srgbClr val="0000FF"/>
                </a:solidFill>
                <a:highlight>
                  <a:srgbClr val="FFFFFF"/>
                </a:highlight>
                <a:latin typeface="Consolas"/>
                <a:ea typeface="Consolas"/>
                <a:cs typeface="Consolas"/>
                <a:sym typeface="Consolas"/>
              </a:rPr>
              <a:t>:layout_height=</a:t>
            </a:r>
            <a:r>
              <a:rPr b="1" lang="en" sz="1300">
                <a:solidFill>
                  <a:srgbClr val="008000"/>
                </a:solidFill>
                <a:highlight>
                  <a:srgbClr val="FFFFFF"/>
                </a:highlight>
                <a:latin typeface="Consolas"/>
                <a:ea typeface="Consolas"/>
                <a:cs typeface="Consolas"/>
                <a:sym typeface="Consolas"/>
              </a:rPr>
              <a:t>"100dp"</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660E7A"/>
                </a:solidFill>
                <a:highlight>
                  <a:srgbClr val="FFFF00"/>
                </a:highlight>
                <a:latin typeface="Consolas"/>
                <a:ea typeface="Consolas"/>
                <a:cs typeface="Consolas"/>
                <a:sym typeface="Consolas"/>
              </a:rPr>
              <a:t>android</a:t>
            </a:r>
            <a:r>
              <a:rPr b="1" lang="en" sz="1300">
                <a:solidFill>
                  <a:srgbClr val="0000FF"/>
                </a:solidFill>
                <a:highlight>
                  <a:srgbClr val="FFFF00"/>
                </a:highlight>
                <a:latin typeface="Consolas"/>
                <a:ea typeface="Consolas"/>
                <a:cs typeface="Consolas"/>
                <a:sym typeface="Consolas"/>
              </a:rPr>
              <a:t>:layout_alignBottom=</a:t>
            </a:r>
            <a:r>
              <a:rPr b="1" lang="en" sz="1300">
                <a:solidFill>
                  <a:srgbClr val="008000"/>
                </a:solidFill>
                <a:highlight>
                  <a:srgbClr val="FFFF00"/>
                </a:highlight>
                <a:latin typeface="Consolas"/>
                <a:ea typeface="Consolas"/>
                <a:cs typeface="Consolas"/>
                <a:sym typeface="Consolas"/>
              </a:rPr>
              <a:t>"@id/red_square"</a:t>
            </a:r>
            <a:endParaRPr b="1" sz="13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660E7A"/>
                </a:solidFill>
                <a:highlight>
                  <a:srgbClr val="FFFF00"/>
                </a:highlight>
                <a:latin typeface="Consolas"/>
                <a:ea typeface="Consolas"/>
                <a:cs typeface="Consolas"/>
                <a:sym typeface="Consolas"/>
              </a:rPr>
              <a:t>android</a:t>
            </a:r>
            <a:r>
              <a:rPr b="1" lang="en" sz="1300">
                <a:solidFill>
                  <a:srgbClr val="0000FF"/>
                </a:solidFill>
                <a:highlight>
                  <a:srgbClr val="FFFF00"/>
                </a:highlight>
                <a:latin typeface="Consolas"/>
                <a:ea typeface="Consolas"/>
                <a:cs typeface="Consolas"/>
                <a:sym typeface="Consolas"/>
              </a:rPr>
              <a:t>:layout_alignEnd=</a:t>
            </a:r>
            <a:r>
              <a:rPr b="1" lang="en" sz="1300">
                <a:solidFill>
                  <a:srgbClr val="008000"/>
                </a:solidFill>
                <a:highlight>
                  <a:srgbClr val="FFFF00"/>
                </a:highlight>
                <a:latin typeface="Consolas"/>
                <a:ea typeface="Consolas"/>
                <a:cs typeface="Consolas"/>
                <a:sym typeface="Consolas"/>
              </a:rPr>
              <a:t>"@id/red_square" </a:t>
            </a:r>
            <a:r>
              <a:rPr lang="en" sz="1300">
                <a:solidFill>
                  <a:schemeClr val="dk1"/>
                </a:solidFill>
                <a:highlight>
                  <a:srgbClr val="FFFFFF"/>
                </a:highlight>
                <a:latin typeface="Consolas"/>
                <a:ea typeface="Consolas"/>
                <a:cs typeface="Consolas"/>
                <a:sym typeface="Consolas"/>
              </a:rPr>
              <a:t>/&gt;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300">
                <a:solidFill>
                  <a:schemeClr val="dk1"/>
                </a:solidFill>
                <a:highlight>
                  <a:srgbClr val="FFFFFF"/>
                </a:highlight>
                <a:latin typeface="Consolas"/>
                <a:ea typeface="Consolas"/>
                <a:cs typeface="Consolas"/>
                <a:sym typeface="Consolas"/>
              </a:rPr>
              <a:t>&lt;/</a:t>
            </a:r>
            <a:r>
              <a:rPr b="1" lang="en" sz="1300">
                <a:solidFill>
                  <a:srgbClr val="000080"/>
                </a:solidFill>
                <a:highlight>
                  <a:srgbClr val="FFFFFF"/>
                </a:highlight>
                <a:latin typeface="Consolas"/>
                <a:ea typeface="Consolas"/>
                <a:cs typeface="Consolas"/>
                <a:sym typeface="Consolas"/>
              </a:rPr>
              <a:t>RelativeLayout</a:t>
            </a:r>
            <a:r>
              <a:rPr lang="en" sz="1300">
                <a:solidFill>
                  <a:schemeClr val="dk1"/>
                </a:solidFill>
                <a:highlight>
                  <a:srgbClr val="FFFFFF"/>
                </a:highlight>
                <a:latin typeface="Consolas"/>
                <a:ea typeface="Consolas"/>
                <a:cs typeface="Consolas"/>
                <a:sym typeface="Consolas"/>
              </a:rPr>
              <a:t>&gt;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2716" name="Google Shape;2716;p410"/>
          <p:cNvPicPr preferRelativeResize="0"/>
          <p:nvPr/>
        </p:nvPicPr>
        <p:blipFill>
          <a:blip r:embed="rId3">
            <a:alphaModFix/>
          </a:blip>
          <a:stretch>
            <a:fillRect/>
          </a:stretch>
        </p:blipFill>
        <p:spPr>
          <a:xfrm>
            <a:off x="6264125" y="1189875"/>
            <a:ext cx="2285525" cy="39536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Google Shape;2721;p41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RelativeLayout </a:t>
            </a:r>
            <a:endParaRPr/>
          </a:p>
        </p:txBody>
      </p:sp>
      <p:sp>
        <p:nvSpPr>
          <p:cNvPr id="2722" name="Google Shape;2722;p411"/>
          <p:cNvSpPr txBox="1"/>
          <p:nvPr>
            <p:ph idx="1" type="body"/>
          </p:nvPr>
        </p:nvSpPr>
        <p:spPr>
          <a:xfrm>
            <a:off x="235500" y="11304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rgbClr val="FFFFFF"/>
                </a:highlight>
                <a:latin typeface="Consolas"/>
                <a:ea typeface="Consolas"/>
                <a:cs typeface="Consolas"/>
                <a:sym typeface="Consolas"/>
              </a:rPr>
              <a:t>&lt;</a:t>
            </a:r>
            <a:r>
              <a:rPr b="1" lang="en" sz="1300">
                <a:solidFill>
                  <a:srgbClr val="000080"/>
                </a:solidFill>
                <a:highlight>
                  <a:srgbClr val="FFFFFF"/>
                </a:highlight>
                <a:latin typeface="Consolas"/>
                <a:ea typeface="Consolas"/>
                <a:cs typeface="Consolas"/>
                <a:sym typeface="Consolas"/>
              </a:rPr>
              <a:t>RelativeLayout</a:t>
            </a:r>
            <a:endParaRPr b="1" sz="13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0080"/>
                </a:solidFill>
                <a:highlight>
                  <a:srgbClr val="FFFFFF"/>
                </a:highlight>
                <a:latin typeface="Consolas"/>
                <a:ea typeface="Consolas"/>
                <a:cs typeface="Consolas"/>
                <a:sym typeface="Consolas"/>
              </a:rPr>
              <a:t>   </a:t>
            </a:r>
            <a:r>
              <a:rPr b="1" lang="en" sz="1300">
                <a:solidFill>
                  <a:srgbClr val="0000FF"/>
                </a:solidFill>
                <a:highlight>
                  <a:srgbClr val="FFFFFF"/>
                </a:highlight>
                <a:latin typeface="Consolas"/>
                <a:ea typeface="Consolas"/>
                <a:cs typeface="Consolas"/>
                <a:sym typeface="Consolas"/>
              </a:rPr>
              <a:t>android:layout_width=</a:t>
            </a:r>
            <a:r>
              <a:rPr b="1" lang="en" sz="1300">
                <a:solidFill>
                  <a:srgbClr val="008000"/>
                </a:solidFill>
                <a:highlight>
                  <a:srgbClr val="FFFFFF"/>
                </a:highlight>
                <a:latin typeface="Consolas"/>
                <a:ea typeface="Consolas"/>
                <a:cs typeface="Consolas"/>
                <a:sym typeface="Consolas"/>
              </a:rPr>
              <a:t>"match_parent"</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0000FF"/>
                </a:solidFill>
                <a:highlight>
                  <a:srgbClr val="FFFFFF"/>
                </a:highlight>
                <a:latin typeface="Consolas"/>
                <a:ea typeface="Consolas"/>
                <a:cs typeface="Consolas"/>
                <a:sym typeface="Consolas"/>
              </a:rPr>
              <a:t>android:layout_height=</a:t>
            </a:r>
            <a:r>
              <a:rPr b="1" lang="en" sz="1300">
                <a:solidFill>
                  <a:srgbClr val="008000"/>
                </a:solidFill>
                <a:highlight>
                  <a:srgbClr val="FFFFFF"/>
                </a:highlight>
                <a:latin typeface="Consolas"/>
                <a:ea typeface="Consolas"/>
                <a:cs typeface="Consolas"/>
                <a:sym typeface="Consolas"/>
              </a:rPr>
              <a:t>"match_parent"</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0000FF"/>
                </a:solidFill>
                <a:highlight>
                  <a:srgbClr val="FFFFFF"/>
                </a:highlight>
                <a:latin typeface="Consolas"/>
                <a:ea typeface="Consolas"/>
                <a:cs typeface="Consolas"/>
                <a:sym typeface="Consolas"/>
              </a:rPr>
              <a:t>android:background=</a:t>
            </a:r>
            <a:r>
              <a:rPr b="1" lang="en" sz="1300">
                <a:solidFill>
                  <a:srgbClr val="008000"/>
                </a:solidFill>
                <a:highlight>
                  <a:srgbClr val="FFFFFF"/>
                </a:highlight>
                <a:latin typeface="Consolas"/>
                <a:ea typeface="Consolas"/>
                <a:cs typeface="Consolas"/>
                <a:sym typeface="Consolas"/>
              </a:rPr>
              <a:t>"@color/blue"</a:t>
            </a:r>
            <a:r>
              <a:rPr lang="en" sz="1300">
                <a:solidFill>
                  <a:schemeClr val="dk1"/>
                </a:solidFill>
                <a:highlight>
                  <a:srgbClr val="FFFFFF"/>
                </a:highlight>
                <a:latin typeface="Consolas"/>
                <a:ea typeface="Consolas"/>
                <a:cs typeface="Consolas"/>
                <a:sym typeface="Consolas"/>
              </a:rPr>
              <a:t>&gt;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300">
                <a:solidFill>
                  <a:schemeClr val="dk1"/>
                </a:solidFill>
                <a:highlight>
                  <a:srgbClr val="FFFFFF"/>
                </a:highlight>
                <a:latin typeface="Consolas"/>
                <a:ea typeface="Consolas"/>
                <a:cs typeface="Consolas"/>
                <a:sym typeface="Consolas"/>
              </a:rPr>
              <a:t>   &lt;</a:t>
            </a:r>
            <a:r>
              <a:rPr b="1" lang="en" sz="1300">
                <a:solidFill>
                  <a:srgbClr val="000080"/>
                </a:solidFill>
                <a:highlight>
                  <a:srgbClr val="FFFFFF"/>
                </a:highlight>
                <a:latin typeface="Consolas"/>
                <a:ea typeface="Consolas"/>
                <a:cs typeface="Consolas"/>
                <a:sym typeface="Consolas"/>
              </a:rPr>
              <a:t>View</a:t>
            </a:r>
            <a:endParaRPr b="1" sz="13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0080"/>
                </a:solidFill>
                <a:highlight>
                  <a:srgbClr val="FFFFFF"/>
                </a:highlight>
                <a:latin typeface="Consolas"/>
                <a:ea typeface="Consolas"/>
                <a:cs typeface="Consolas"/>
                <a:sym typeface="Consolas"/>
              </a:rPr>
              <a:t>       </a:t>
            </a:r>
            <a:r>
              <a:rPr b="1" lang="en" sz="1300">
                <a:solidFill>
                  <a:srgbClr val="0000FF"/>
                </a:solidFill>
                <a:highlight>
                  <a:srgbClr val="FFFF00"/>
                </a:highlight>
                <a:latin typeface="Consolas"/>
                <a:ea typeface="Consolas"/>
                <a:cs typeface="Consolas"/>
                <a:sym typeface="Consolas"/>
              </a:rPr>
              <a:t>android:id=</a:t>
            </a:r>
            <a:r>
              <a:rPr b="1" lang="en" sz="1300">
                <a:solidFill>
                  <a:srgbClr val="008000"/>
                </a:solidFill>
                <a:highlight>
                  <a:srgbClr val="FFFF00"/>
                </a:highlight>
                <a:latin typeface="Consolas"/>
                <a:ea typeface="Consolas"/>
                <a:cs typeface="Consolas"/>
                <a:sym typeface="Consolas"/>
              </a:rPr>
              <a:t>"@+id/red_square"</a:t>
            </a:r>
            <a:endParaRPr b="1" sz="13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0000FF"/>
                </a:solidFill>
                <a:highlight>
                  <a:srgbClr val="FFFFFF"/>
                </a:highlight>
                <a:latin typeface="Consolas"/>
                <a:ea typeface="Consolas"/>
                <a:cs typeface="Consolas"/>
                <a:sym typeface="Consolas"/>
              </a:rPr>
              <a:t>android:layout_width=</a:t>
            </a:r>
            <a:r>
              <a:rPr b="1" lang="en" sz="1300">
                <a:solidFill>
                  <a:srgbClr val="008000"/>
                </a:solidFill>
                <a:highlight>
                  <a:srgbClr val="FFFFFF"/>
                </a:highlight>
                <a:latin typeface="Consolas"/>
                <a:ea typeface="Consolas"/>
                <a:cs typeface="Consolas"/>
                <a:sym typeface="Consolas"/>
              </a:rPr>
              <a:t>"200dp"</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0000FF"/>
                </a:solidFill>
                <a:highlight>
                  <a:srgbClr val="FFFFFF"/>
                </a:highlight>
                <a:latin typeface="Consolas"/>
                <a:ea typeface="Consolas"/>
                <a:cs typeface="Consolas"/>
                <a:sym typeface="Consolas"/>
              </a:rPr>
              <a:t>android:layout_height=</a:t>
            </a:r>
            <a:r>
              <a:rPr b="1" lang="en" sz="1300">
                <a:solidFill>
                  <a:srgbClr val="008000"/>
                </a:solidFill>
                <a:highlight>
                  <a:srgbClr val="FFFFFF"/>
                </a:highlight>
                <a:latin typeface="Consolas"/>
                <a:ea typeface="Consolas"/>
                <a:cs typeface="Consolas"/>
                <a:sym typeface="Consolas"/>
              </a:rPr>
              <a:t>"200dp" </a:t>
            </a:r>
            <a:r>
              <a:rPr lang="en" sz="1300">
                <a:solidFill>
                  <a:schemeClr val="dk1"/>
                </a:solidFill>
                <a:highlight>
                  <a:srgbClr val="FFFFFF"/>
                </a:highlight>
                <a:latin typeface="Consolas"/>
                <a:ea typeface="Consolas"/>
                <a:cs typeface="Consolas"/>
                <a:sym typeface="Consolas"/>
              </a:rPr>
              <a:t>/&gt;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300">
                <a:solidFill>
                  <a:schemeClr val="dk1"/>
                </a:solidFill>
                <a:highlight>
                  <a:srgbClr val="FFFFFF"/>
                </a:highlight>
                <a:latin typeface="Consolas"/>
                <a:ea typeface="Consolas"/>
                <a:cs typeface="Consolas"/>
                <a:sym typeface="Consolas"/>
              </a:rPr>
              <a:t>   &lt;</a:t>
            </a:r>
            <a:r>
              <a:rPr b="1" lang="en" sz="1300">
                <a:solidFill>
                  <a:srgbClr val="000080"/>
                </a:solidFill>
                <a:highlight>
                  <a:srgbClr val="FFFFFF"/>
                </a:highlight>
                <a:latin typeface="Consolas"/>
                <a:ea typeface="Consolas"/>
                <a:cs typeface="Consolas"/>
                <a:sym typeface="Consolas"/>
              </a:rPr>
              <a:t>View</a:t>
            </a:r>
            <a:endParaRPr b="1" sz="13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0080"/>
                </a:solidFill>
                <a:highlight>
                  <a:srgbClr val="FFFFFF"/>
                </a:highlight>
                <a:latin typeface="Consolas"/>
                <a:ea typeface="Consolas"/>
                <a:cs typeface="Consolas"/>
                <a:sym typeface="Consolas"/>
              </a:rPr>
              <a:t>       </a:t>
            </a:r>
            <a:r>
              <a:rPr b="1" lang="en" sz="1300">
                <a:solidFill>
                  <a:srgbClr val="0000FF"/>
                </a:solidFill>
                <a:highlight>
                  <a:srgbClr val="FFFFFF"/>
                </a:highlight>
                <a:latin typeface="Consolas"/>
                <a:ea typeface="Consolas"/>
                <a:cs typeface="Consolas"/>
                <a:sym typeface="Consolas"/>
              </a:rPr>
              <a:t>android:id=</a:t>
            </a:r>
            <a:r>
              <a:rPr b="1" lang="en" sz="1300">
                <a:solidFill>
                  <a:srgbClr val="008000"/>
                </a:solidFill>
                <a:highlight>
                  <a:srgbClr val="FFFFFF"/>
                </a:highlight>
                <a:latin typeface="Consolas"/>
                <a:ea typeface="Consolas"/>
                <a:cs typeface="Consolas"/>
                <a:sym typeface="Consolas"/>
              </a:rPr>
              <a:t>"@+id/white_square"</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0000FF"/>
                </a:solidFill>
                <a:highlight>
                  <a:srgbClr val="FFFFFF"/>
                </a:highlight>
                <a:latin typeface="Consolas"/>
                <a:ea typeface="Consolas"/>
                <a:cs typeface="Consolas"/>
                <a:sym typeface="Consolas"/>
              </a:rPr>
              <a:t>android:layout_width=</a:t>
            </a:r>
            <a:r>
              <a:rPr b="1" lang="en" sz="1300">
                <a:solidFill>
                  <a:srgbClr val="008000"/>
                </a:solidFill>
                <a:highlight>
                  <a:srgbClr val="FFFFFF"/>
                </a:highlight>
                <a:latin typeface="Consolas"/>
                <a:ea typeface="Consolas"/>
                <a:cs typeface="Consolas"/>
                <a:sym typeface="Consolas"/>
              </a:rPr>
              <a:t>"wrap_content"</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0000FF"/>
                </a:solidFill>
                <a:highlight>
                  <a:srgbClr val="FFFFFF"/>
                </a:highlight>
                <a:latin typeface="Consolas"/>
                <a:ea typeface="Consolas"/>
                <a:cs typeface="Consolas"/>
                <a:sym typeface="Consolas"/>
              </a:rPr>
              <a:t>android:layout_height=</a:t>
            </a:r>
            <a:r>
              <a:rPr b="1" lang="en" sz="1300">
                <a:solidFill>
                  <a:srgbClr val="008000"/>
                </a:solidFill>
                <a:highlight>
                  <a:srgbClr val="FFFFFF"/>
                </a:highlight>
                <a:latin typeface="Consolas"/>
                <a:ea typeface="Consolas"/>
                <a:cs typeface="Consolas"/>
                <a:sym typeface="Consolas"/>
              </a:rPr>
              <a:t>"100dp"</a:t>
            </a:r>
            <a:endParaRPr b="1" sz="13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0000FF"/>
                </a:solidFill>
                <a:highlight>
                  <a:srgbClr val="FFFF00"/>
                </a:highlight>
                <a:latin typeface="Consolas"/>
                <a:ea typeface="Consolas"/>
                <a:cs typeface="Consolas"/>
                <a:sym typeface="Consolas"/>
              </a:rPr>
              <a:t>android:layout_below=</a:t>
            </a:r>
            <a:r>
              <a:rPr b="1" lang="en" sz="1300">
                <a:solidFill>
                  <a:srgbClr val="008000"/>
                </a:solidFill>
                <a:highlight>
                  <a:srgbClr val="FFFF00"/>
                </a:highlight>
                <a:latin typeface="Consolas"/>
                <a:ea typeface="Consolas"/>
                <a:cs typeface="Consolas"/>
                <a:sym typeface="Consolas"/>
              </a:rPr>
              <a:t>"@id/red_square"</a:t>
            </a:r>
            <a:endParaRPr b="1" sz="13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0000FF"/>
                </a:solidFill>
                <a:highlight>
                  <a:srgbClr val="FFFF00"/>
                </a:highlight>
                <a:latin typeface="Consolas"/>
                <a:ea typeface="Consolas"/>
                <a:cs typeface="Consolas"/>
                <a:sym typeface="Consolas"/>
              </a:rPr>
              <a:t>android:layout_alignEnd=</a:t>
            </a:r>
            <a:r>
              <a:rPr b="1" lang="en" sz="1300">
                <a:solidFill>
                  <a:srgbClr val="008000"/>
                </a:solidFill>
                <a:highlight>
                  <a:srgbClr val="FFFF00"/>
                </a:highlight>
                <a:latin typeface="Consolas"/>
                <a:ea typeface="Consolas"/>
                <a:cs typeface="Consolas"/>
                <a:sym typeface="Consolas"/>
              </a:rPr>
              <a:t>"@id/red_square"</a:t>
            </a:r>
            <a:endParaRPr b="1" sz="13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300">
                <a:solidFill>
                  <a:srgbClr val="008000"/>
                </a:solidFill>
                <a:highlight>
                  <a:srgbClr val="FFFFFF"/>
                </a:highlight>
                <a:latin typeface="Consolas"/>
                <a:ea typeface="Consolas"/>
                <a:cs typeface="Consolas"/>
                <a:sym typeface="Consolas"/>
              </a:rPr>
              <a:t>       </a:t>
            </a:r>
            <a:r>
              <a:rPr b="1" lang="en" sz="1300">
                <a:solidFill>
                  <a:srgbClr val="0000FF"/>
                </a:solidFill>
                <a:highlight>
                  <a:srgbClr val="FFFF00"/>
                </a:highlight>
                <a:latin typeface="Consolas"/>
                <a:ea typeface="Consolas"/>
                <a:cs typeface="Consolas"/>
                <a:sym typeface="Consolas"/>
              </a:rPr>
              <a:t>android:layout_alignStart=</a:t>
            </a:r>
            <a:r>
              <a:rPr b="1" lang="en" sz="1300">
                <a:solidFill>
                  <a:srgbClr val="008000"/>
                </a:solidFill>
                <a:highlight>
                  <a:srgbClr val="FFFF00"/>
                </a:highlight>
                <a:latin typeface="Consolas"/>
                <a:ea typeface="Consolas"/>
                <a:cs typeface="Consolas"/>
                <a:sym typeface="Consolas"/>
              </a:rPr>
              <a:t>"@id/red_square"</a:t>
            </a:r>
            <a:r>
              <a:rPr b="1" lang="en" sz="1300">
                <a:solidFill>
                  <a:srgbClr val="008000"/>
                </a:solidFill>
                <a:highlight>
                  <a:srgbClr val="FFFFFF"/>
                </a:highlight>
                <a:latin typeface="Consolas"/>
                <a:ea typeface="Consolas"/>
                <a:cs typeface="Consolas"/>
                <a:sym typeface="Consolas"/>
              </a:rPr>
              <a:t> </a:t>
            </a:r>
            <a:r>
              <a:rPr lang="en" sz="1300">
                <a:solidFill>
                  <a:schemeClr val="dk1"/>
                </a:solidFill>
                <a:highlight>
                  <a:srgbClr val="FFFFFF"/>
                </a:highlight>
                <a:latin typeface="Consolas"/>
                <a:ea typeface="Consolas"/>
                <a:cs typeface="Consolas"/>
                <a:sym typeface="Consolas"/>
              </a:rPr>
              <a:t>/&gt;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300">
                <a:solidFill>
                  <a:schemeClr val="dk1"/>
                </a:solidFill>
                <a:highlight>
                  <a:srgbClr val="FFFFFF"/>
                </a:highlight>
                <a:latin typeface="Consolas"/>
                <a:ea typeface="Consolas"/>
                <a:cs typeface="Consolas"/>
                <a:sym typeface="Consolas"/>
              </a:rPr>
              <a:t>&lt;/</a:t>
            </a:r>
            <a:r>
              <a:rPr b="1" lang="en" sz="1300">
                <a:solidFill>
                  <a:srgbClr val="000080"/>
                </a:solidFill>
                <a:highlight>
                  <a:srgbClr val="FFFFFF"/>
                </a:highlight>
                <a:latin typeface="Consolas"/>
                <a:ea typeface="Consolas"/>
                <a:cs typeface="Consolas"/>
                <a:sym typeface="Consolas"/>
              </a:rPr>
              <a:t>RelativeLayout</a:t>
            </a:r>
            <a:r>
              <a:rPr lang="en" sz="1300">
                <a:solidFill>
                  <a:schemeClr val="dk1"/>
                </a:solidFill>
                <a:highlight>
                  <a:srgbClr val="FFFFFF"/>
                </a:highlight>
                <a:latin typeface="Consolas"/>
                <a:ea typeface="Consolas"/>
                <a:cs typeface="Consolas"/>
                <a:sym typeface="Consolas"/>
              </a:rPr>
              <a:t>&gt;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2723" name="Google Shape;2723;p411"/>
          <p:cNvPicPr preferRelativeResize="0"/>
          <p:nvPr/>
        </p:nvPicPr>
        <p:blipFill>
          <a:blip r:embed="rId3">
            <a:alphaModFix/>
          </a:blip>
          <a:stretch>
            <a:fillRect/>
          </a:stretch>
        </p:blipFill>
        <p:spPr>
          <a:xfrm>
            <a:off x="6378650" y="1237875"/>
            <a:ext cx="2304950" cy="39056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7" name="Shape 2727"/>
        <p:cNvGrpSpPr/>
        <p:nvPr/>
      </p:nvGrpSpPr>
      <p:grpSpPr>
        <a:xfrm>
          <a:off x="0" y="0"/>
          <a:ext cx="0" cy="0"/>
          <a:chOff x="0" y="0"/>
          <a:chExt cx="0" cy="0"/>
        </a:xfrm>
      </p:grpSpPr>
      <p:sp>
        <p:nvSpPr>
          <p:cNvPr id="2728" name="Google Shape;2728;p41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RelativeLayout + LinearLayout</a:t>
            </a:r>
            <a:endParaRPr/>
          </a:p>
        </p:txBody>
      </p:sp>
      <p:sp>
        <p:nvSpPr>
          <p:cNvPr id="2729" name="Google Shape;2729;p412"/>
          <p:cNvSpPr txBox="1"/>
          <p:nvPr>
            <p:ph idx="1" type="body"/>
          </p:nvPr>
        </p:nvSpPr>
        <p:spPr>
          <a:xfrm>
            <a:off x="235500" y="12828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RelativeLayout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:background=</a:t>
            </a:r>
            <a:r>
              <a:rPr b="1" lang="en" sz="1400">
                <a:solidFill>
                  <a:srgbClr val="008000"/>
                </a:solidFill>
                <a:highlight>
                  <a:srgbClr val="FFFFFF"/>
                </a:highlight>
                <a:latin typeface="Consolas"/>
                <a:ea typeface="Consolas"/>
                <a:cs typeface="Consolas"/>
                <a:sym typeface="Consolas"/>
              </a:rPr>
              <a:t>"#aaa"</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LinearLayout</a:t>
            </a:r>
            <a:endParaRPr b="1" sz="1400">
              <a:solidFill>
                <a:srgbClr val="000080"/>
              </a:solidFill>
              <a:highlight>
                <a:srgbClr val="FFFFFF"/>
              </a:highlight>
              <a:latin typeface="Consolas"/>
              <a:ea typeface="Consolas"/>
              <a:cs typeface="Consolas"/>
              <a:sym typeface="Consolas"/>
            </a:endParaRPr>
          </a:p>
          <a:p>
            <a:pPr indent="0" lvl="0" marL="45720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45720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45720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:layout_centerInParent=</a:t>
            </a:r>
            <a:r>
              <a:rPr b="1" lang="en" sz="1400">
                <a:solidFill>
                  <a:srgbClr val="008000"/>
                </a:solidFill>
                <a:highlight>
                  <a:srgbClr val="FFFF00"/>
                </a:highlight>
                <a:latin typeface="Consolas"/>
                <a:ea typeface="Consolas"/>
                <a:cs typeface="Consolas"/>
                <a:sym typeface="Consolas"/>
              </a:rPr>
              <a:t>"true"</a:t>
            </a:r>
            <a:endParaRPr b="1" sz="1400">
              <a:solidFill>
                <a:srgbClr val="008000"/>
              </a:solidFill>
              <a:highlight>
                <a:srgbClr val="FFFF00"/>
              </a:highlight>
              <a:latin typeface="Consolas"/>
              <a:ea typeface="Consolas"/>
              <a:cs typeface="Consolas"/>
              <a:sym typeface="Consolas"/>
            </a:endParaRPr>
          </a:p>
          <a:p>
            <a:pPr indent="0" lvl="0" marL="45720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:orientation=</a:t>
            </a:r>
            <a:r>
              <a:rPr b="1" lang="en" sz="1400">
                <a:solidFill>
                  <a:srgbClr val="008000"/>
                </a:solidFill>
                <a:highlight>
                  <a:srgbClr val="FFFFFF"/>
                </a:highlight>
                <a:latin typeface="Consolas"/>
                <a:ea typeface="Consolas"/>
                <a:cs typeface="Consolas"/>
                <a:sym typeface="Consolas"/>
              </a:rPr>
              <a:t>"vertical"</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a:t>
            </a:r>
            <a:r>
              <a:rPr b="1" lang="en">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LinearLayout</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RelativeLayout</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pic>
        <p:nvPicPr>
          <p:cNvPr id="2730" name="Google Shape;2730;p412"/>
          <p:cNvPicPr preferRelativeResize="0"/>
          <p:nvPr/>
        </p:nvPicPr>
        <p:blipFill>
          <a:blip r:embed="rId3">
            <a:alphaModFix/>
          </a:blip>
          <a:stretch>
            <a:fillRect/>
          </a:stretch>
        </p:blipFill>
        <p:spPr>
          <a:xfrm>
            <a:off x="6334525" y="1182150"/>
            <a:ext cx="2214225" cy="38696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4" name="Shape 2734"/>
        <p:cNvGrpSpPr/>
        <p:nvPr/>
      </p:nvGrpSpPr>
      <p:grpSpPr>
        <a:xfrm>
          <a:off x="0" y="0"/>
          <a:ext cx="0" cy="0"/>
          <a:chOff x="0" y="0"/>
          <a:chExt cx="0" cy="0"/>
        </a:xfrm>
      </p:grpSpPr>
      <p:sp>
        <p:nvSpPr>
          <p:cNvPr id="2735" name="Google Shape;2735;p41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pic>
        <p:nvPicPr>
          <p:cNvPr id="2736" name="Google Shape;2736;p413"/>
          <p:cNvPicPr preferRelativeResize="0"/>
          <p:nvPr/>
        </p:nvPicPr>
        <p:blipFill>
          <a:blip r:embed="rId3">
            <a:alphaModFix/>
          </a:blip>
          <a:stretch>
            <a:fillRect/>
          </a:stretch>
        </p:blipFill>
        <p:spPr>
          <a:xfrm>
            <a:off x="2176483" y="1193400"/>
            <a:ext cx="5266792" cy="39501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0" name="Shape 2740"/>
        <p:cNvGrpSpPr/>
        <p:nvPr/>
      </p:nvGrpSpPr>
      <p:grpSpPr>
        <a:xfrm>
          <a:off x="0" y="0"/>
          <a:ext cx="0" cy="0"/>
          <a:chOff x="0" y="0"/>
          <a:chExt cx="0" cy="0"/>
        </a:xfrm>
      </p:grpSpPr>
      <p:sp>
        <p:nvSpPr>
          <p:cNvPr id="2741" name="Google Shape;2741;p414"/>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GridLayout </a:t>
            </a:r>
            <a:endParaRPr/>
          </a:p>
          <a:p>
            <a:pPr indent="0" lvl="0" marL="0" rtl="0" algn="ctr">
              <a:spcBef>
                <a:spcPts val="0"/>
              </a:spcBef>
              <a:spcAft>
                <a:spcPts val="0"/>
              </a:spcAft>
              <a:buNone/>
            </a:pPr>
            <a:r>
              <a:rPr lang="en"/>
              <a:t>&amp;</a:t>
            </a:r>
            <a:endParaRPr/>
          </a:p>
          <a:p>
            <a:pPr indent="0" lvl="0" marL="0" rtl="0" algn="ctr">
              <a:spcBef>
                <a:spcPts val="0"/>
              </a:spcBef>
              <a:spcAft>
                <a:spcPts val="0"/>
              </a:spcAft>
              <a:buClr>
                <a:schemeClr val="dk1"/>
              </a:buClr>
              <a:buSzPts val="1100"/>
              <a:buFont typeface="Arial"/>
              <a:buNone/>
            </a:pPr>
            <a:r>
              <a:rPr lang="en"/>
              <a:t>ConstraintLayout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5" name="Shape 2745"/>
        <p:cNvGrpSpPr/>
        <p:nvPr/>
      </p:nvGrpSpPr>
      <p:grpSpPr>
        <a:xfrm>
          <a:off x="0" y="0"/>
          <a:ext cx="0" cy="0"/>
          <a:chOff x="0" y="0"/>
          <a:chExt cx="0" cy="0"/>
        </a:xfrm>
      </p:grpSpPr>
      <p:sp>
        <p:nvSpPr>
          <p:cNvPr id="2746" name="Google Shape;2746;p41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Grid</a:t>
            </a:r>
            <a:r>
              <a:rPr lang="en"/>
              <a:t>Layout (legacy)</a:t>
            </a:r>
            <a:endParaRPr/>
          </a:p>
        </p:txBody>
      </p:sp>
      <p:pic>
        <p:nvPicPr>
          <p:cNvPr id="2747" name="Google Shape;2747;p415"/>
          <p:cNvPicPr preferRelativeResize="0"/>
          <p:nvPr/>
        </p:nvPicPr>
        <p:blipFill>
          <a:blip r:embed="rId3">
            <a:alphaModFix/>
          </a:blip>
          <a:stretch>
            <a:fillRect/>
          </a:stretch>
        </p:blipFill>
        <p:spPr>
          <a:xfrm>
            <a:off x="4928525" y="941525"/>
            <a:ext cx="2816075" cy="4057875"/>
          </a:xfrm>
          <a:prstGeom prst="rect">
            <a:avLst/>
          </a:prstGeom>
          <a:noFill/>
          <a:ln>
            <a:noFill/>
          </a:ln>
        </p:spPr>
      </p:pic>
      <p:pic>
        <p:nvPicPr>
          <p:cNvPr id="2748" name="Google Shape;2748;p415"/>
          <p:cNvPicPr preferRelativeResize="0"/>
          <p:nvPr/>
        </p:nvPicPr>
        <p:blipFill>
          <a:blip r:embed="rId4">
            <a:alphaModFix/>
          </a:blip>
          <a:stretch>
            <a:fillRect/>
          </a:stretch>
        </p:blipFill>
        <p:spPr>
          <a:xfrm>
            <a:off x="708800" y="1592600"/>
            <a:ext cx="3279650" cy="32093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2" name="Shape 2752"/>
        <p:cNvGrpSpPr/>
        <p:nvPr/>
      </p:nvGrpSpPr>
      <p:grpSpPr>
        <a:xfrm>
          <a:off x="0" y="0"/>
          <a:ext cx="0" cy="0"/>
          <a:chOff x="0" y="0"/>
          <a:chExt cx="0" cy="0"/>
        </a:xfrm>
      </p:grpSpPr>
      <p:sp>
        <p:nvSpPr>
          <p:cNvPr id="2753" name="Google Shape;2753;p41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Condensed"/>
                <a:ea typeface="Roboto Condensed"/>
                <a:cs typeface="Roboto Condensed"/>
                <a:sym typeface="Roboto Condensed"/>
              </a:rPr>
              <a:t>ConstraintLayout</a:t>
            </a:r>
            <a:r>
              <a:rPr lang="en"/>
              <a:t> </a:t>
            </a:r>
            <a:endParaRPr/>
          </a:p>
        </p:txBody>
      </p:sp>
      <p:pic>
        <p:nvPicPr>
          <p:cNvPr id="2754" name="Google Shape;2754;p416"/>
          <p:cNvPicPr preferRelativeResize="0"/>
          <p:nvPr/>
        </p:nvPicPr>
        <p:blipFill>
          <a:blip r:embed="rId3">
            <a:alphaModFix/>
          </a:blip>
          <a:stretch>
            <a:fillRect/>
          </a:stretch>
        </p:blipFill>
        <p:spPr>
          <a:xfrm>
            <a:off x="4489175" y="941525"/>
            <a:ext cx="4343090" cy="3897175"/>
          </a:xfrm>
          <a:prstGeom prst="rect">
            <a:avLst/>
          </a:prstGeom>
          <a:noFill/>
          <a:ln>
            <a:noFill/>
          </a:ln>
        </p:spPr>
      </p:pic>
      <p:pic>
        <p:nvPicPr>
          <p:cNvPr id="2755" name="Google Shape;2755;p416"/>
          <p:cNvPicPr preferRelativeResize="0"/>
          <p:nvPr/>
        </p:nvPicPr>
        <p:blipFill>
          <a:blip r:embed="rId4">
            <a:alphaModFix/>
          </a:blip>
          <a:stretch>
            <a:fillRect/>
          </a:stretch>
        </p:blipFill>
        <p:spPr>
          <a:xfrm>
            <a:off x="662097" y="1531825"/>
            <a:ext cx="3336200" cy="32316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9" name="Shape 2759"/>
        <p:cNvGrpSpPr/>
        <p:nvPr/>
      </p:nvGrpSpPr>
      <p:grpSpPr>
        <a:xfrm>
          <a:off x="0" y="0"/>
          <a:ext cx="0" cy="0"/>
          <a:chOff x="0" y="0"/>
          <a:chExt cx="0" cy="0"/>
        </a:xfrm>
      </p:grpSpPr>
      <p:sp>
        <p:nvSpPr>
          <p:cNvPr id="2760" name="Google Shape;2760;p41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Reviews</a:t>
            </a:r>
            <a:endParaRPr/>
          </a:p>
        </p:txBody>
      </p:sp>
      <p:sp>
        <p:nvSpPr>
          <p:cNvPr id="2761" name="Google Shape;2761;p417"/>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2" name="Google Shape;2762;p417"/>
          <p:cNvPicPr preferRelativeResize="0"/>
          <p:nvPr/>
        </p:nvPicPr>
        <p:blipFill>
          <a:blip r:embed="rId3">
            <a:alphaModFix/>
          </a:blip>
          <a:stretch>
            <a:fillRect/>
          </a:stretch>
        </p:blipFill>
        <p:spPr>
          <a:xfrm>
            <a:off x="150275" y="3840700"/>
            <a:ext cx="8505825" cy="1276350"/>
          </a:xfrm>
          <a:prstGeom prst="rect">
            <a:avLst/>
          </a:prstGeom>
          <a:noFill/>
          <a:ln>
            <a:noFill/>
          </a:ln>
        </p:spPr>
      </p:pic>
      <p:pic>
        <p:nvPicPr>
          <p:cNvPr id="2763" name="Google Shape;2763;p417"/>
          <p:cNvPicPr preferRelativeResize="0"/>
          <p:nvPr/>
        </p:nvPicPr>
        <p:blipFill>
          <a:blip r:embed="rId4">
            <a:alphaModFix/>
          </a:blip>
          <a:stretch>
            <a:fillRect/>
          </a:stretch>
        </p:blipFill>
        <p:spPr>
          <a:xfrm>
            <a:off x="150275" y="1302200"/>
            <a:ext cx="7353300" cy="1190625"/>
          </a:xfrm>
          <a:prstGeom prst="rect">
            <a:avLst/>
          </a:prstGeom>
          <a:noFill/>
          <a:ln>
            <a:noFill/>
          </a:ln>
        </p:spPr>
      </p:pic>
      <p:pic>
        <p:nvPicPr>
          <p:cNvPr id="2764" name="Google Shape;2764;p417"/>
          <p:cNvPicPr preferRelativeResize="0"/>
          <p:nvPr/>
        </p:nvPicPr>
        <p:blipFill>
          <a:blip r:embed="rId5">
            <a:alphaModFix/>
          </a:blip>
          <a:stretch>
            <a:fillRect/>
          </a:stretch>
        </p:blipFill>
        <p:spPr>
          <a:xfrm>
            <a:off x="311700" y="2621500"/>
            <a:ext cx="3619500" cy="1219200"/>
          </a:xfrm>
          <a:prstGeom prst="rect">
            <a:avLst/>
          </a:prstGeom>
          <a:noFill/>
          <a:ln>
            <a:noFill/>
          </a:ln>
        </p:spPr>
      </p:pic>
      <p:pic>
        <p:nvPicPr>
          <p:cNvPr id="2765" name="Google Shape;2765;p417"/>
          <p:cNvPicPr preferRelativeResize="0"/>
          <p:nvPr/>
        </p:nvPicPr>
        <p:blipFill>
          <a:blip r:embed="rId6">
            <a:alphaModFix/>
          </a:blip>
          <a:stretch>
            <a:fillRect/>
          </a:stretch>
        </p:blipFill>
        <p:spPr>
          <a:xfrm>
            <a:off x="3998375" y="2062688"/>
            <a:ext cx="3505200" cy="1266825"/>
          </a:xfrm>
          <a:prstGeom prst="rect">
            <a:avLst/>
          </a:prstGeom>
          <a:noFill/>
          <a:ln>
            <a:noFill/>
          </a:ln>
        </p:spPr>
      </p:pic>
      <p:pic>
        <p:nvPicPr>
          <p:cNvPr id="2766" name="Google Shape;2766;p417"/>
          <p:cNvPicPr preferRelativeResize="0"/>
          <p:nvPr/>
        </p:nvPicPr>
        <p:blipFill>
          <a:blip r:embed="rId7">
            <a:alphaModFix/>
          </a:blip>
          <a:stretch>
            <a:fillRect/>
          </a:stretch>
        </p:blipFill>
        <p:spPr>
          <a:xfrm>
            <a:off x="5879800" y="3208625"/>
            <a:ext cx="3143250" cy="1114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0" name="Shape 1950"/>
        <p:cNvGrpSpPr/>
        <p:nvPr/>
      </p:nvGrpSpPr>
      <p:grpSpPr>
        <a:xfrm>
          <a:off x="0" y="0"/>
          <a:ext cx="0" cy="0"/>
          <a:chOff x="0" y="0"/>
          <a:chExt cx="0" cy="0"/>
        </a:xfrm>
      </p:grpSpPr>
      <p:sp>
        <p:nvSpPr>
          <p:cNvPr id="1951" name="Google Shape;1951;p310"/>
          <p:cNvSpPr txBox="1"/>
          <p:nvPr>
            <p:ph idx="4294967295" type="body"/>
          </p:nvPr>
        </p:nvSpPr>
        <p:spPr>
          <a:xfrm>
            <a:off x="258925" y="589650"/>
            <a:ext cx="8520600" cy="3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highlight>
                  <a:srgbClr val="FFFFFF"/>
                </a:highlight>
                <a:latin typeface="Consolas"/>
                <a:ea typeface="Consolas"/>
                <a:cs typeface="Consolas"/>
                <a:sym typeface="Consolas"/>
              </a:rPr>
              <a:t>&lt;?</a:t>
            </a:r>
            <a:r>
              <a:rPr b="1" lang="en" sz="1400">
                <a:solidFill>
                  <a:srgbClr val="0000FF"/>
                </a:solidFill>
                <a:highlight>
                  <a:srgbClr val="FFFFFF"/>
                </a:highlight>
                <a:latin typeface="Consolas"/>
                <a:ea typeface="Consolas"/>
                <a:cs typeface="Consolas"/>
                <a:sym typeface="Consolas"/>
              </a:rPr>
              <a:t>xml version=</a:t>
            </a:r>
            <a:r>
              <a:rPr b="1" lang="en" sz="1400">
                <a:solidFill>
                  <a:srgbClr val="008000"/>
                </a:solidFill>
                <a:highlight>
                  <a:srgbClr val="FFFFFF"/>
                </a:highlight>
                <a:latin typeface="Consolas"/>
                <a:ea typeface="Consolas"/>
                <a:cs typeface="Consolas"/>
                <a:sym typeface="Consolas"/>
              </a:rPr>
              <a:t>"1.0" </a:t>
            </a:r>
            <a:r>
              <a:rPr b="1" lang="en" sz="1400">
                <a:solidFill>
                  <a:srgbClr val="0000FF"/>
                </a:solidFill>
                <a:highlight>
                  <a:srgbClr val="FFFFFF"/>
                </a:highlight>
                <a:latin typeface="Consolas"/>
                <a:ea typeface="Consolas"/>
                <a:cs typeface="Consolas"/>
                <a:sym typeface="Consolas"/>
              </a:rPr>
              <a:t>encoding=</a:t>
            </a:r>
            <a:r>
              <a:rPr b="1" lang="en" sz="1400">
                <a:solidFill>
                  <a:srgbClr val="008000"/>
                </a:solidFill>
                <a:highlight>
                  <a:srgbClr val="FFFFFF"/>
                </a:highlight>
                <a:latin typeface="Consolas"/>
                <a:ea typeface="Consolas"/>
                <a:cs typeface="Consolas"/>
                <a:sym typeface="Consolas"/>
              </a:rPr>
              <a:t>"utf-8"</a:t>
            </a:r>
            <a:r>
              <a:rPr i="1" lang="en" sz="1400">
                <a:solidFill>
                  <a:schemeClr val="dk1"/>
                </a:solidFill>
                <a:highlight>
                  <a:srgbClr val="FFFFFF"/>
                </a:highlight>
                <a:latin typeface="Consolas"/>
                <a:ea typeface="Consolas"/>
                <a:cs typeface="Consolas"/>
                <a:sym typeface="Consolas"/>
              </a:rPr>
              <a:t>?&gt;</a:t>
            </a:r>
            <a:endParaRPr i="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xmlns:android="http://schemas.android.com/apk/res/android"</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android:layout_width="match_parent"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android:layout_height="match_parent"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None/>
            </a:pPr>
            <a:r>
              <a:rPr lang="en" sz="1400">
                <a:solidFill>
                  <a:schemeClr val="dk1"/>
                </a:solidFill>
                <a:highlight>
                  <a:srgbClr val="FFFFFF"/>
                </a:highlight>
                <a:latin typeface="Consolas"/>
                <a:ea typeface="Consolas"/>
                <a:cs typeface="Consolas"/>
                <a:sym typeface="Consolas"/>
              </a:rPr>
              <a:t>   </a:t>
            </a:r>
            <a:r>
              <a:rPr b="1" lang="en" sz="1400">
                <a:solidFill>
                  <a:srgbClr val="CCCCCC"/>
                </a:solidFill>
                <a:highlight>
                  <a:srgbClr val="FFFFFF"/>
                </a:highlight>
                <a:latin typeface="Consolas"/>
                <a:ea typeface="Consolas"/>
                <a:cs typeface="Consolas"/>
                <a:sym typeface="Consolas"/>
              </a:rPr>
              <a:t>&lt;TextView</a:t>
            </a:r>
            <a:endParaRPr b="1" sz="1400">
              <a:solidFill>
                <a:srgbClr val="CCCCCC"/>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android:layout_width="wrap_content"</a:t>
            </a:r>
            <a:endParaRPr b="1" sz="1400">
              <a:solidFill>
                <a:srgbClr val="CCCCCC"/>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android:layout_height="wrap_content"</a:t>
            </a:r>
            <a:endParaRPr b="1" sz="1400">
              <a:solidFill>
                <a:srgbClr val="CCCCCC"/>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android:text="Hello World!"&gt;</a:t>
            </a:r>
            <a:endParaRPr b="1" sz="1400">
              <a:solidFill>
                <a:srgbClr val="CCCCCC"/>
              </a:solidFill>
              <a:highlight>
                <a:srgbClr val="FFFFFF"/>
              </a:highlight>
              <a:latin typeface="Consolas"/>
              <a:ea typeface="Consolas"/>
              <a:cs typeface="Consolas"/>
              <a:sym typeface="Consolas"/>
            </a:endParaRPr>
          </a:p>
          <a:p>
            <a:pPr indent="0" lvl="0" marL="0" marR="0" rtl="0" algn="l">
              <a:lnSpc>
                <a:spcPct val="115000"/>
              </a:lnSpc>
              <a:spcBef>
                <a:spcPts val="0"/>
              </a:spcBef>
              <a:spcAft>
                <a:spcPts val="0"/>
              </a:spcAft>
              <a:buNone/>
            </a:pPr>
            <a:r>
              <a:rPr b="1" lang="en" sz="1400">
                <a:solidFill>
                  <a:srgbClr val="CCCCCC"/>
                </a:solidFill>
                <a:highlight>
                  <a:srgbClr val="FFFFFF"/>
                </a:highlight>
                <a:latin typeface="Consolas"/>
                <a:ea typeface="Consolas"/>
                <a:cs typeface="Consolas"/>
                <a:sym typeface="Consolas"/>
              </a:rPr>
              <a:t>   &lt;/TextView&gt;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p:txBody>
      </p:sp>
      <p:sp>
        <p:nvSpPr>
          <p:cNvPr id="1952" name="Google Shape;1952;p310"/>
          <p:cNvSpPr txBox="1"/>
          <p:nvPr/>
        </p:nvSpPr>
        <p:spPr>
          <a:xfrm>
            <a:off x="173475" y="82950"/>
            <a:ext cx="43440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Condensed"/>
                <a:ea typeface="Roboto Condensed"/>
                <a:cs typeface="Roboto Condensed"/>
                <a:sym typeface="Roboto Condensed"/>
              </a:rPr>
              <a:t>activity_main.xml</a:t>
            </a:r>
            <a:endParaRPr b="1" sz="1800">
              <a:latin typeface="Roboto Condensed"/>
              <a:ea typeface="Roboto Condensed"/>
              <a:cs typeface="Roboto Condensed"/>
              <a:sym typeface="Roboto Condensed"/>
            </a:endParaRPr>
          </a:p>
        </p:txBody>
      </p:sp>
      <p:sp>
        <p:nvSpPr>
          <p:cNvPr id="1953" name="Google Shape;1953;p310"/>
          <p:cNvSpPr txBox="1"/>
          <p:nvPr/>
        </p:nvSpPr>
        <p:spPr>
          <a:xfrm>
            <a:off x="5543225" y="2328925"/>
            <a:ext cx="2681100" cy="62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Condensed"/>
                <a:ea typeface="Roboto Condensed"/>
                <a:cs typeface="Roboto Condensed"/>
                <a:sym typeface="Roboto Condensed"/>
              </a:rPr>
              <a:t>Document declaration</a:t>
            </a:r>
            <a:endParaRPr sz="2400">
              <a:latin typeface="Roboto Condensed"/>
              <a:ea typeface="Roboto Condensed"/>
              <a:cs typeface="Roboto Condensed"/>
              <a:sym typeface="Roboto Condense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0" name="Shape 2770"/>
        <p:cNvGrpSpPr/>
        <p:nvPr/>
      </p:nvGrpSpPr>
      <p:grpSpPr>
        <a:xfrm>
          <a:off x="0" y="0"/>
          <a:ext cx="0" cy="0"/>
          <a:chOff x="0" y="0"/>
          <a:chExt cx="0" cy="0"/>
        </a:xfrm>
      </p:grpSpPr>
      <p:sp>
        <p:nvSpPr>
          <p:cNvPr id="2771" name="Google Shape;2771;p418"/>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t>
            </a:r>
            <a:r>
              <a:rPr lang="en"/>
              <a:t>Constraints Automatically</a:t>
            </a:r>
            <a:endParaRPr/>
          </a:p>
        </p:txBody>
      </p:sp>
      <p:pic>
        <p:nvPicPr>
          <p:cNvPr id="2772" name="Google Shape;2772;p418"/>
          <p:cNvPicPr preferRelativeResize="0"/>
          <p:nvPr/>
        </p:nvPicPr>
        <p:blipFill>
          <a:blip r:embed="rId3">
            <a:alphaModFix/>
          </a:blip>
          <a:stretch>
            <a:fillRect/>
          </a:stretch>
        </p:blipFill>
        <p:spPr>
          <a:xfrm>
            <a:off x="1786414" y="1219875"/>
            <a:ext cx="5571174" cy="38347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6" name="Shape 2776"/>
        <p:cNvGrpSpPr/>
        <p:nvPr/>
      </p:nvGrpSpPr>
      <p:grpSpPr>
        <a:xfrm>
          <a:off x="0" y="0"/>
          <a:ext cx="0" cy="0"/>
          <a:chOff x="0" y="0"/>
          <a:chExt cx="0" cy="0"/>
        </a:xfrm>
      </p:grpSpPr>
      <p:sp>
        <p:nvSpPr>
          <p:cNvPr id="2777" name="Google Shape;2777;p419"/>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 Constraints </a:t>
            </a:r>
            <a:endParaRPr/>
          </a:p>
        </p:txBody>
      </p:sp>
      <p:pic>
        <p:nvPicPr>
          <p:cNvPr id="2778" name="Google Shape;2778;p419"/>
          <p:cNvPicPr preferRelativeResize="0"/>
          <p:nvPr/>
        </p:nvPicPr>
        <p:blipFill>
          <a:blip r:embed="rId3">
            <a:alphaModFix/>
          </a:blip>
          <a:stretch>
            <a:fillRect/>
          </a:stretch>
        </p:blipFill>
        <p:spPr>
          <a:xfrm>
            <a:off x="1706588" y="1201675"/>
            <a:ext cx="5730825" cy="394182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2" name="Shape 2782"/>
        <p:cNvGrpSpPr/>
        <p:nvPr/>
      </p:nvGrpSpPr>
      <p:grpSpPr>
        <a:xfrm>
          <a:off x="0" y="0"/>
          <a:ext cx="0" cy="0"/>
          <a:chOff x="0" y="0"/>
          <a:chExt cx="0" cy="0"/>
        </a:xfrm>
      </p:grpSpPr>
      <p:pic>
        <p:nvPicPr>
          <p:cNvPr id="2783" name="Google Shape;2783;p420"/>
          <p:cNvPicPr preferRelativeResize="0"/>
          <p:nvPr/>
        </p:nvPicPr>
        <p:blipFill>
          <a:blip r:embed="rId3">
            <a:alphaModFix/>
          </a:blip>
          <a:stretch>
            <a:fillRect/>
          </a:stretch>
        </p:blipFill>
        <p:spPr>
          <a:xfrm>
            <a:off x="1937262" y="1235350"/>
            <a:ext cx="5269476" cy="4014824"/>
          </a:xfrm>
          <a:prstGeom prst="rect">
            <a:avLst/>
          </a:prstGeom>
          <a:noFill/>
          <a:ln>
            <a:noFill/>
          </a:ln>
        </p:spPr>
      </p:pic>
      <p:sp>
        <p:nvSpPr>
          <p:cNvPr id="2784" name="Google Shape;2784;p42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Resize UI elements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8" name="Shape 2788"/>
        <p:cNvGrpSpPr/>
        <p:nvPr/>
      </p:nvGrpSpPr>
      <p:grpSpPr>
        <a:xfrm>
          <a:off x="0" y="0"/>
          <a:ext cx="0" cy="0"/>
          <a:chOff x="0" y="0"/>
          <a:chExt cx="0" cy="0"/>
        </a:xfrm>
      </p:grpSpPr>
      <p:sp>
        <p:nvSpPr>
          <p:cNvPr id="2789" name="Google Shape;2789;p42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constraints to the parent layout</a:t>
            </a:r>
            <a:endParaRPr/>
          </a:p>
        </p:txBody>
      </p:sp>
      <p:pic>
        <p:nvPicPr>
          <p:cNvPr id="2790" name="Google Shape;2790;p421"/>
          <p:cNvPicPr preferRelativeResize="0"/>
          <p:nvPr/>
        </p:nvPicPr>
        <p:blipFill>
          <a:blip r:embed="rId3">
            <a:alphaModFix/>
          </a:blip>
          <a:stretch>
            <a:fillRect/>
          </a:stretch>
        </p:blipFill>
        <p:spPr>
          <a:xfrm>
            <a:off x="1753775" y="1246325"/>
            <a:ext cx="5636452" cy="3897175"/>
          </a:xfrm>
          <a:prstGeom prst="rect">
            <a:avLst/>
          </a:prstGeom>
          <a:noFill/>
          <a:ln>
            <a:noFill/>
          </a:ln>
        </p:spPr>
      </p:pic>
      <p:pic>
        <p:nvPicPr>
          <p:cNvPr id="2791" name="Google Shape;2791;p421"/>
          <p:cNvPicPr preferRelativeResize="0"/>
          <p:nvPr/>
        </p:nvPicPr>
        <p:blipFill>
          <a:blip r:embed="rId4">
            <a:alphaModFix/>
          </a:blip>
          <a:stretch>
            <a:fillRect/>
          </a:stretch>
        </p:blipFill>
        <p:spPr>
          <a:xfrm>
            <a:off x="7122150" y="2324100"/>
            <a:ext cx="762000" cy="4953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5" name="Shape 2795"/>
        <p:cNvGrpSpPr/>
        <p:nvPr/>
      </p:nvGrpSpPr>
      <p:grpSpPr>
        <a:xfrm>
          <a:off x="0" y="0"/>
          <a:ext cx="0" cy="0"/>
          <a:chOff x="0" y="0"/>
          <a:chExt cx="0" cy="0"/>
        </a:xfrm>
      </p:grpSpPr>
      <p:sp>
        <p:nvSpPr>
          <p:cNvPr id="2796" name="Google Shape;2796;p42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 Inspector</a:t>
            </a:r>
            <a:endParaRPr/>
          </a:p>
        </p:txBody>
      </p:sp>
      <p:pic>
        <p:nvPicPr>
          <p:cNvPr id="2797" name="Google Shape;2797;p422"/>
          <p:cNvPicPr preferRelativeResize="0"/>
          <p:nvPr/>
        </p:nvPicPr>
        <p:blipFill>
          <a:blip r:embed="rId3">
            <a:alphaModFix/>
          </a:blip>
          <a:stretch>
            <a:fillRect/>
          </a:stretch>
        </p:blipFill>
        <p:spPr>
          <a:xfrm>
            <a:off x="2996225" y="1246325"/>
            <a:ext cx="3151561" cy="38971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1" name="Shape 2801"/>
        <p:cNvGrpSpPr/>
        <p:nvPr/>
      </p:nvGrpSpPr>
      <p:grpSpPr>
        <a:xfrm>
          <a:off x="0" y="0"/>
          <a:ext cx="0" cy="0"/>
          <a:chOff x="0" y="0"/>
          <a:chExt cx="0" cy="0"/>
        </a:xfrm>
      </p:grpSpPr>
      <p:sp>
        <p:nvSpPr>
          <p:cNvPr id="2802" name="Google Shape;2802;p42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Vertical position elements via constraint bias</a:t>
            </a:r>
            <a:endParaRPr/>
          </a:p>
        </p:txBody>
      </p:sp>
      <p:pic>
        <p:nvPicPr>
          <p:cNvPr id="2803" name="Google Shape;2803;p423"/>
          <p:cNvPicPr preferRelativeResize="0"/>
          <p:nvPr/>
        </p:nvPicPr>
        <p:blipFill>
          <a:blip r:embed="rId3">
            <a:alphaModFix/>
          </a:blip>
          <a:stretch>
            <a:fillRect/>
          </a:stretch>
        </p:blipFill>
        <p:spPr>
          <a:xfrm>
            <a:off x="2903212" y="1190550"/>
            <a:ext cx="3813326" cy="3952951"/>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7" name="Shape 2807"/>
        <p:cNvGrpSpPr/>
        <p:nvPr/>
      </p:nvGrpSpPr>
      <p:grpSpPr>
        <a:xfrm>
          <a:off x="0" y="0"/>
          <a:ext cx="0" cy="0"/>
          <a:chOff x="0" y="0"/>
          <a:chExt cx="0" cy="0"/>
        </a:xfrm>
      </p:grpSpPr>
      <p:sp>
        <p:nvSpPr>
          <p:cNvPr id="2808" name="Google Shape;2808;p42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t>Horizontal </a:t>
            </a:r>
            <a:r>
              <a:rPr lang="en" sz="2800"/>
              <a:t>position elements via constraint bias</a:t>
            </a:r>
            <a:endParaRPr sz="2800"/>
          </a:p>
          <a:p>
            <a:pPr indent="0" lvl="0" marL="0" rtl="0" algn="l">
              <a:spcBef>
                <a:spcPts val="0"/>
              </a:spcBef>
              <a:spcAft>
                <a:spcPts val="0"/>
              </a:spcAft>
              <a:buNone/>
            </a:pPr>
            <a:r>
              <a:t/>
            </a:r>
            <a:endParaRPr sz="2800"/>
          </a:p>
        </p:txBody>
      </p:sp>
      <p:pic>
        <p:nvPicPr>
          <p:cNvPr id="2809" name="Google Shape;2809;p424"/>
          <p:cNvPicPr preferRelativeResize="0"/>
          <p:nvPr/>
        </p:nvPicPr>
        <p:blipFill>
          <a:blip r:embed="rId3">
            <a:alphaModFix/>
          </a:blip>
          <a:stretch>
            <a:fillRect/>
          </a:stretch>
        </p:blipFill>
        <p:spPr>
          <a:xfrm>
            <a:off x="1854750" y="1246325"/>
            <a:ext cx="5910255" cy="38971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3" name="Shape 2813"/>
        <p:cNvGrpSpPr/>
        <p:nvPr/>
      </p:nvGrpSpPr>
      <p:grpSpPr>
        <a:xfrm>
          <a:off x="0" y="0"/>
          <a:ext cx="0" cy="0"/>
          <a:chOff x="0" y="0"/>
          <a:chExt cx="0" cy="0"/>
        </a:xfrm>
      </p:grpSpPr>
      <p:sp>
        <p:nvSpPr>
          <p:cNvPr id="2814" name="Google Shape;2814;p42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constraints between elements</a:t>
            </a:r>
            <a:endParaRPr/>
          </a:p>
        </p:txBody>
      </p:sp>
      <p:pic>
        <p:nvPicPr>
          <p:cNvPr id="2815" name="Google Shape;2815;p425"/>
          <p:cNvPicPr preferRelativeResize="0"/>
          <p:nvPr/>
        </p:nvPicPr>
        <p:blipFill>
          <a:blip r:embed="rId3">
            <a:alphaModFix/>
          </a:blip>
          <a:stretch>
            <a:fillRect/>
          </a:stretch>
        </p:blipFill>
        <p:spPr>
          <a:xfrm>
            <a:off x="1575388" y="1202200"/>
            <a:ext cx="5993223" cy="38971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9" name="Shape 2819"/>
        <p:cNvGrpSpPr/>
        <p:nvPr/>
      </p:nvGrpSpPr>
      <p:grpSpPr>
        <a:xfrm>
          <a:off x="0" y="0"/>
          <a:ext cx="0" cy="0"/>
          <a:chOff x="0" y="0"/>
          <a:chExt cx="0" cy="0"/>
        </a:xfrm>
      </p:grpSpPr>
      <p:sp>
        <p:nvSpPr>
          <p:cNvPr id="2820" name="Google Shape;2820;p42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Create constraints between elements</a:t>
            </a:r>
            <a:endParaRPr/>
          </a:p>
          <a:p>
            <a:pPr indent="0" lvl="0" marL="0" rtl="0" algn="l">
              <a:spcBef>
                <a:spcPts val="0"/>
              </a:spcBef>
              <a:spcAft>
                <a:spcPts val="0"/>
              </a:spcAft>
              <a:buNone/>
            </a:pPr>
            <a:r>
              <a:t/>
            </a:r>
            <a:endParaRPr/>
          </a:p>
        </p:txBody>
      </p:sp>
      <p:pic>
        <p:nvPicPr>
          <p:cNvPr id="2821" name="Google Shape;2821;p426"/>
          <p:cNvPicPr preferRelativeResize="0"/>
          <p:nvPr/>
        </p:nvPicPr>
        <p:blipFill>
          <a:blip r:embed="rId3">
            <a:alphaModFix/>
          </a:blip>
          <a:stretch>
            <a:fillRect/>
          </a:stretch>
        </p:blipFill>
        <p:spPr>
          <a:xfrm>
            <a:off x="1568700" y="1202200"/>
            <a:ext cx="6006605" cy="3897174"/>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5" name="Shape 2825"/>
        <p:cNvGrpSpPr/>
        <p:nvPr/>
      </p:nvGrpSpPr>
      <p:grpSpPr>
        <a:xfrm>
          <a:off x="0" y="0"/>
          <a:ext cx="0" cy="0"/>
          <a:chOff x="0" y="0"/>
          <a:chExt cx="0" cy="0"/>
        </a:xfrm>
      </p:grpSpPr>
      <p:sp>
        <p:nvSpPr>
          <p:cNvPr id="2826" name="Google Shape;2826;p42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pic>
        <p:nvPicPr>
          <p:cNvPr id="2827" name="Google Shape;2827;p427"/>
          <p:cNvPicPr preferRelativeResize="0"/>
          <p:nvPr/>
        </p:nvPicPr>
        <p:blipFill>
          <a:blip r:embed="rId3">
            <a:alphaModFix/>
          </a:blip>
          <a:stretch>
            <a:fillRect/>
          </a:stretch>
        </p:blipFill>
        <p:spPr>
          <a:xfrm>
            <a:off x="1187925" y="1253625"/>
            <a:ext cx="6768150" cy="381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7" name="Shape 1957"/>
        <p:cNvGrpSpPr/>
        <p:nvPr/>
      </p:nvGrpSpPr>
      <p:grpSpPr>
        <a:xfrm>
          <a:off x="0" y="0"/>
          <a:ext cx="0" cy="0"/>
          <a:chOff x="0" y="0"/>
          <a:chExt cx="0" cy="0"/>
        </a:xfrm>
      </p:grpSpPr>
      <p:sp>
        <p:nvSpPr>
          <p:cNvPr id="1958" name="Google Shape;1958;p311"/>
          <p:cNvSpPr txBox="1"/>
          <p:nvPr>
            <p:ph idx="4294967295" type="body"/>
          </p:nvPr>
        </p:nvSpPr>
        <p:spPr>
          <a:xfrm>
            <a:off x="258925" y="589650"/>
            <a:ext cx="8520600" cy="3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xml version="1.0" encoding="utf-8"</a:t>
            </a:r>
            <a:r>
              <a:rPr i="1" lang="en" sz="1400">
                <a:solidFill>
                  <a:srgbClr val="CCCCCC"/>
                </a:solidFill>
                <a:highlight>
                  <a:srgbClr val="FFFFFF"/>
                </a:highlight>
                <a:latin typeface="Consolas"/>
                <a:ea typeface="Consolas"/>
                <a:cs typeface="Consolas"/>
                <a:sym typeface="Consolas"/>
              </a:rPr>
              <a:t>?&gt;</a:t>
            </a:r>
            <a:endParaRPr i="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xmlns:android="http://schemas.android.com/apk/res/android"</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android:layout_width="match_parent"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android:layout_height="match_parent"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TextView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:text=</a:t>
            </a:r>
            <a:r>
              <a:rPr b="1" lang="en" sz="1400">
                <a:solidFill>
                  <a:srgbClr val="008000"/>
                </a:solidFill>
                <a:highlight>
                  <a:srgbClr val="FFFFFF"/>
                </a:highlight>
                <a:latin typeface="Consolas"/>
                <a:ea typeface="Consolas"/>
                <a:cs typeface="Consolas"/>
                <a:sym typeface="Consolas"/>
              </a:rPr>
              <a:t>"Hello World!"</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TextView</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p:txBody>
      </p:sp>
      <p:sp>
        <p:nvSpPr>
          <p:cNvPr id="1959" name="Google Shape;1959;p311"/>
          <p:cNvSpPr txBox="1"/>
          <p:nvPr/>
        </p:nvSpPr>
        <p:spPr>
          <a:xfrm>
            <a:off x="173475" y="82950"/>
            <a:ext cx="43440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Condensed"/>
                <a:ea typeface="Roboto Condensed"/>
                <a:cs typeface="Roboto Condensed"/>
                <a:sym typeface="Roboto Condensed"/>
              </a:rPr>
              <a:t>activity_main.xml</a:t>
            </a:r>
            <a:endParaRPr b="1" sz="1800">
              <a:latin typeface="Roboto Condensed"/>
              <a:ea typeface="Roboto Condensed"/>
              <a:cs typeface="Roboto Condensed"/>
              <a:sym typeface="Roboto Condensed"/>
            </a:endParaRPr>
          </a:p>
        </p:txBody>
      </p:sp>
      <p:sp>
        <p:nvSpPr>
          <p:cNvPr id="1960" name="Google Shape;1960;p311"/>
          <p:cNvSpPr txBox="1"/>
          <p:nvPr/>
        </p:nvSpPr>
        <p:spPr>
          <a:xfrm>
            <a:off x="5543225" y="2328925"/>
            <a:ext cx="2255100" cy="62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Condensed"/>
                <a:ea typeface="Roboto Condensed"/>
                <a:cs typeface="Roboto Condensed"/>
                <a:sym typeface="Roboto Condensed"/>
              </a:rPr>
              <a:t>View declaration</a:t>
            </a:r>
            <a:endParaRPr sz="2400">
              <a:latin typeface="Roboto Condensed"/>
              <a:ea typeface="Roboto Condensed"/>
              <a:cs typeface="Roboto Condensed"/>
              <a:sym typeface="Roboto Condense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1" name="Shape 2831"/>
        <p:cNvGrpSpPr/>
        <p:nvPr/>
      </p:nvGrpSpPr>
      <p:grpSpPr>
        <a:xfrm>
          <a:off x="0" y="0"/>
          <a:ext cx="0" cy="0"/>
          <a:chOff x="0" y="0"/>
          <a:chExt cx="0" cy="0"/>
        </a:xfrm>
      </p:grpSpPr>
      <p:sp>
        <p:nvSpPr>
          <p:cNvPr id="2832" name="Google Shape;2832;p428"/>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Common Views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6" name="Shape 2836"/>
        <p:cNvGrpSpPr/>
        <p:nvPr/>
      </p:nvGrpSpPr>
      <p:grpSpPr>
        <a:xfrm>
          <a:off x="0" y="0"/>
          <a:ext cx="0" cy="0"/>
          <a:chOff x="0" y="0"/>
          <a:chExt cx="0" cy="0"/>
        </a:xfrm>
      </p:grpSpPr>
      <p:sp>
        <p:nvSpPr>
          <p:cNvPr id="2837" name="Google Shape;2837;p429"/>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TextView</a:t>
            </a:r>
            <a:endParaRPr/>
          </a:p>
        </p:txBody>
      </p:sp>
      <p:sp>
        <p:nvSpPr>
          <p:cNvPr id="2838" name="Google Shape;2838;p429"/>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9" name="Google Shape;2839;p429"/>
          <p:cNvPicPr preferRelativeResize="0"/>
          <p:nvPr/>
        </p:nvPicPr>
        <p:blipFill rotWithShape="1">
          <a:blip r:embed="rId3">
            <a:alphaModFix/>
          </a:blip>
          <a:srcRect b="64378" l="23439" r="23070" t="0"/>
          <a:stretch/>
        </p:blipFill>
        <p:spPr>
          <a:xfrm>
            <a:off x="0" y="1996600"/>
            <a:ext cx="4365375" cy="3146900"/>
          </a:xfrm>
          <a:prstGeom prst="rect">
            <a:avLst/>
          </a:prstGeom>
          <a:noFill/>
          <a:ln>
            <a:noFill/>
          </a:ln>
        </p:spPr>
      </p:pic>
      <p:sp>
        <p:nvSpPr>
          <p:cNvPr id="2840" name="Google Shape;2840;p429"/>
          <p:cNvSpPr txBox="1"/>
          <p:nvPr/>
        </p:nvSpPr>
        <p:spPr>
          <a:xfrm>
            <a:off x="721525" y="3634901"/>
            <a:ext cx="2786700" cy="11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a:ea typeface="Roboto"/>
                <a:cs typeface="Roboto"/>
                <a:sym typeface="Roboto"/>
              </a:rPr>
              <a:t>Text 1</a:t>
            </a:r>
            <a:endParaRPr sz="3600">
              <a:latin typeface="Roboto"/>
              <a:ea typeface="Roboto"/>
              <a:cs typeface="Roboto"/>
              <a:sym typeface="Roboto"/>
            </a:endParaRPr>
          </a:p>
        </p:txBody>
      </p:sp>
      <p:sp>
        <p:nvSpPr>
          <p:cNvPr id="2841" name="Google Shape;2841;p429"/>
          <p:cNvSpPr txBox="1"/>
          <p:nvPr/>
        </p:nvSpPr>
        <p:spPr>
          <a:xfrm>
            <a:off x="4262350" y="1188550"/>
            <a:ext cx="4881600" cy="38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2400">
                <a:solidFill>
                  <a:srgbClr val="660E7A"/>
                </a:solidFill>
                <a:highlight>
                  <a:srgbClr val="FFFFFF"/>
                </a:highlight>
                <a:latin typeface="Consolas"/>
                <a:ea typeface="Consolas"/>
                <a:cs typeface="Consolas"/>
                <a:sym typeface="Consolas"/>
              </a:rPr>
              <a:t>android</a:t>
            </a:r>
            <a:r>
              <a:rPr b="1" lang="en" sz="2400">
                <a:solidFill>
                  <a:srgbClr val="0000FF"/>
                </a:solidFill>
                <a:highlight>
                  <a:srgbClr val="FFFFFF"/>
                </a:highlight>
                <a:latin typeface="Consolas"/>
                <a:ea typeface="Consolas"/>
                <a:cs typeface="Consolas"/>
                <a:sym typeface="Consolas"/>
              </a:rPr>
              <a:t>:text=</a:t>
            </a:r>
            <a:r>
              <a:rPr b="1" lang="en" sz="2400">
                <a:solidFill>
                  <a:srgbClr val="008000"/>
                </a:solidFill>
                <a:highlight>
                  <a:srgbClr val="FFFFFF"/>
                </a:highlight>
                <a:latin typeface="Consolas"/>
                <a:ea typeface="Consolas"/>
                <a:cs typeface="Consolas"/>
                <a:sym typeface="Consolas"/>
              </a:rPr>
              <a:t>"Text 1"</a:t>
            </a:r>
            <a:endParaRPr b="1" sz="2400">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b="1" lang="en" sz="2400">
                <a:solidFill>
                  <a:srgbClr val="660E7A"/>
                </a:solidFill>
                <a:highlight>
                  <a:schemeClr val="accent6"/>
                </a:highlight>
                <a:latin typeface="Consolas"/>
                <a:ea typeface="Consolas"/>
                <a:cs typeface="Consolas"/>
                <a:sym typeface="Consolas"/>
              </a:rPr>
              <a:t>android</a:t>
            </a:r>
            <a:r>
              <a:rPr b="1" lang="en" sz="2400">
                <a:solidFill>
                  <a:srgbClr val="0000FF"/>
                </a:solidFill>
                <a:highlight>
                  <a:schemeClr val="accent6"/>
                </a:highlight>
                <a:latin typeface="Consolas"/>
                <a:ea typeface="Consolas"/>
                <a:cs typeface="Consolas"/>
                <a:sym typeface="Consolas"/>
              </a:rPr>
              <a:t>:textSize=</a:t>
            </a:r>
            <a:r>
              <a:rPr b="1" lang="en" sz="2400">
                <a:solidFill>
                  <a:srgbClr val="008000"/>
                </a:solidFill>
                <a:highlight>
                  <a:schemeClr val="accent6"/>
                </a:highlight>
                <a:latin typeface="Consolas"/>
                <a:ea typeface="Consolas"/>
                <a:cs typeface="Consolas"/>
                <a:sym typeface="Consolas"/>
              </a:rPr>
              <a:t>"30sp"</a:t>
            </a:r>
            <a:endParaRPr b="1" sz="2400">
              <a:solidFill>
                <a:srgbClr val="008000"/>
              </a:solidFill>
              <a:highlight>
                <a:schemeClr val="accent6"/>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b="1" lang="en" sz="2400">
                <a:solidFill>
                  <a:srgbClr val="660E7A"/>
                </a:solidFill>
                <a:highlight>
                  <a:srgbClr val="FFFFFF"/>
                </a:highlight>
                <a:latin typeface="Consolas"/>
                <a:ea typeface="Consolas"/>
                <a:cs typeface="Consolas"/>
                <a:sym typeface="Consolas"/>
              </a:rPr>
              <a:t>android</a:t>
            </a:r>
            <a:r>
              <a:rPr b="1" lang="en" sz="2400">
                <a:solidFill>
                  <a:srgbClr val="0000FF"/>
                </a:solidFill>
                <a:highlight>
                  <a:srgbClr val="FFFFFF"/>
                </a:highlight>
                <a:latin typeface="Consolas"/>
                <a:ea typeface="Consolas"/>
                <a:cs typeface="Consolas"/>
                <a:sym typeface="Consolas"/>
              </a:rPr>
              <a:t>:textColor=</a:t>
            </a:r>
            <a:r>
              <a:rPr b="1" lang="en" sz="2400">
                <a:solidFill>
                  <a:srgbClr val="008000"/>
                </a:solidFill>
                <a:highlight>
                  <a:srgbClr val="FFFFFF"/>
                </a:highlight>
                <a:latin typeface="Consolas"/>
                <a:ea typeface="Consolas"/>
                <a:cs typeface="Consolas"/>
                <a:sym typeface="Consolas"/>
              </a:rPr>
              <a:t>"#000000"</a:t>
            </a:r>
            <a:endParaRPr b="1" sz="2400">
              <a:solidFill>
                <a:srgbClr val="008000"/>
              </a:solidFill>
              <a:highlight>
                <a:srgbClr val="FFFFFF"/>
              </a:highlight>
              <a:latin typeface="Consolas"/>
              <a:ea typeface="Consolas"/>
              <a:cs typeface="Consolas"/>
              <a:sym typeface="Consola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5" name="Shape 2845"/>
        <p:cNvGrpSpPr/>
        <p:nvPr/>
      </p:nvGrpSpPr>
      <p:grpSpPr>
        <a:xfrm>
          <a:off x="0" y="0"/>
          <a:ext cx="0" cy="0"/>
          <a:chOff x="0" y="0"/>
          <a:chExt cx="0" cy="0"/>
        </a:xfrm>
      </p:grpSpPr>
      <p:sp>
        <p:nvSpPr>
          <p:cNvPr id="2846" name="Google Shape;2846;p43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Scale-independent pixel (sp)</a:t>
            </a:r>
            <a:endParaRPr/>
          </a:p>
        </p:txBody>
      </p:sp>
      <p:sp>
        <p:nvSpPr>
          <p:cNvPr id="2847" name="Google Shape;2847;p430"/>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Same as dp.</a:t>
            </a:r>
            <a:endParaRPr/>
          </a:p>
          <a:p>
            <a:pPr indent="-381000" lvl="0" marL="457200" rtl="0" algn="l">
              <a:spcBef>
                <a:spcPts val="0"/>
              </a:spcBef>
              <a:spcAft>
                <a:spcPts val="0"/>
              </a:spcAft>
              <a:buSzPts val="2400"/>
              <a:buChar char="●"/>
            </a:pPr>
            <a:r>
              <a:rPr lang="en"/>
              <a:t>S</a:t>
            </a:r>
            <a:r>
              <a:rPr lang="en"/>
              <a:t>caled by the user's preferred text size.</a:t>
            </a:r>
            <a:endParaRPr/>
          </a:p>
        </p:txBody>
      </p:sp>
      <p:sp>
        <p:nvSpPr>
          <p:cNvPr id="2848" name="Google Shape;2848;p430"/>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2" name="Shape 2852"/>
        <p:cNvGrpSpPr/>
        <p:nvPr/>
      </p:nvGrpSpPr>
      <p:grpSpPr>
        <a:xfrm>
          <a:off x="0" y="0"/>
          <a:ext cx="0" cy="0"/>
          <a:chOff x="0" y="0"/>
          <a:chExt cx="0" cy="0"/>
        </a:xfrm>
      </p:grpSpPr>
      <p:sp>
        <p:nvSpPr>
          <p:cNvPr id="2853" name="Google Shape;2853;p43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ImageView</a:t>
            </a:r>
            <a:endParaRPr/>
          </a:p>
        </p:txBody>
      </p:sp>
      <p:pic>
        <p:nvPicPr>
          <p:cNvPr id="2854" name="Google Shape;2854;p431"/>
          <p:cNvPicPr preferRelativeResize="0"/>
          <p:nvPr/>
        </p:nvPicPr>
        <p:blipFill rotWithShape="1">
          <a:blip r:embed="rId3">
            <a:alphaModFix/>
          </a:blip>
          <a:srcRect b="64378" l="23439" r="23070" t="0"/>
          <a:stretch/>
        </p:blipFill>
        <p:spPr>
          <a:xfrm>
            <a:off x="0" y="1996600"/>
            <a:ext cx="4365375" cy="3146900"/>
          </a:xfrm>
          <a:prstGeom prst="rect">
            <a:avLst/>
          </a:prstGeom>
          <a:noFill/>
          <a:ln>
            <a:noFill/>
          </a:ln>
        </p:spPr>
      </p:pic>
      <p:sp>
        <p:nvSpPr>
          <p:cNvPr id="2855" name="Google Shape;2855;p431"/>
          <p:cNvSpPr txBox="1"/>
          <p:nvPr/>
        </p:nvSpPr>
        <p:spPr>
          <a:xfrm>
            <a:off x="4262350" y="1188550"/>
            <a:ext cx="4881600" cy="38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rgbClr val="660E7A"/>
                </a:solidFill>
                <a:highlight>
                  <a:srgbClr val="FFFFFF"/>
                </a:highlight>
                <a:latin typeface="Consolas"/>
                <a:ea typeface="Consolas"/>
                <a:cs typeface="Consolas"/>
                <a:sym typeface="Consolas"/>
              </a:rPr>
              <a:t>android</a:t>
            </a:r>
            <a:r>
              <a:rPr b="1" lang="en" sz="2400">
                <a:solidFill>
                  <a:srgbClr val="0000FF"/>
                </a:solidFill>
                <a:highlight>
                  <a:srgbClr val="FFFFFF"/>
                </a:highlight>
                <a:latin typeface="Consolas"/>
                <a:ea typeface="Consolas"/>
                <a:cs typeface="Consolas"/>
                <a:sym typeface="Consolas"/>
              </a:rPr>
              <a:t>:src=</a:t>
            </a:r>
            <a:r>
              <a:rPr b="1" lang="en" sz="2400">
                <a:solidFill>
                  <a:srgbClr val="008000"/>
                </a:solidFill>
                <a:highlight>
                  <a:srgbClr val="FFFFFF"/>
                </a:highlight>
                <a:latin typeface="Consolas"/>
                <a:ea typeface="Consolas"/>
                <a:cs typeface="Consolas"/>
                <a:sym typeface="Consolas"/>
              </a:rPr>
              <a:t>"@drawable/img"</a:t>
            </a:r>
            <a:endParaRPr b="1" sz="2400">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rPr b="1" lang="en" sz="2400">
                <a:solidFill>
                  <a:srgbClr val="660E7A"/>
                </a:solidFill>
                <a:highlight>
                  <a:schemeClr val="accent6"/>
                </a:highlight>
                <a:latin typeface="Consolas"/>
                <a:ea typeface="Consolas"/>
                <a:cs typeface="Consolas"/>
                <a:sym typeface="Consolas"/>
              </a:rPr>
              <a:t>android</a:t>
            </a:r>
            <a:r>
              <a:rPr b="1" lang="en" sz="2400">
                <a:solidFill>
                  <a:srgbClr val="0000FF"/>
                </a:solidFill>
                <a:highlight>
                  <a:schemeClr val="accent6"/>
                </a:highlight>
                <a:latin typeface="Consolas"/>
                <a:ea typeface="Consolas"/>
                <a:cs typeface="Consolas"/>
                <a:sym typeface="Consolas"/>
              </a:rPr>
              <a:t>:scaleType=</a:t>
            </a:r>
            <a:r>
              <a:rPr b="1" lang="en" sz="2400">
                <a:solidFill>
                  <a:srgbClr val="008000"/>
                </a:solidFill>
                <a:highlight>
                  <a:schemeClr val="accent6"/>
                </a:highlight>
                <a:latin typeface="Consolas"/>
                <a:ea typeface="Consolas"/>
                <a:cs typeface="Consolas"/>
                <a:sym typeface="Consolas"/>
              </a:rPr>
              <a:t>"center"</a:t>
            </a:r>
            <a:endParaRPr b="1" sz="2400">
              <a:solidFill>
                <a:srgbClr val="008000"/>
              </a:solidFill>
              <a:highlight>
                <a:schemeClr val="accent6"/>
              </a:highlight>
              <a:latin typeface="Consolas"/>
              <a:ea typeface="Consolas"/>
              <a:cs typeface="Consolas"/>
              <a:sym typeface="Consolas"/>
            </a:endParaRPr>
          </a:p>
          <a:p>
            <a:pPr indent="0" lvl="0" marL="0" rtl="0" algn="l">
              <a:lnSpc>
                <a:spcPct val="150000"/>
              </a:lnSpc>
              <a:spcBef>
                <a:spcPts val="0"/>
              </a:spcBef>
              <a:spcAft>
                <a:spcPts val="0"/>
              </a:spcAft>
              <a:buNone/>
            </a:pPr>
            <a:r>
              <a:t/>
            </a:r>
            <a:endParaRPr b="1" sz="2400">
              <a:solidFill>
                <a:srgbClr val="660E7A"/>
              </a:solidFill>
              <a:highlight>
                <a:srgbClr val="FFFFFF"/>
              </a:highlight>
              <a:latin typeface="Consolas"/>
              <a:ea typeface="Consolas"/>
              <a:cs typeface="Consolas"/>
              <a:sym typeface="Consolas"/>
            </a:endParaRPr>
          </a:p>
        </p:txBody>
      </p:sp>
      <p:pic>
        <p:nvPicPr>
          <p:cNvPr id="2856" name="Google Shape;2856;p431"/>
          <p:cNvPicPr preferRelativeResize="0"/>
          <p:nvPr/>
        </p:nvPicPr>
        <p:blipFill>
          <a:blip r:embed="rId4">
            <a:alphaModFix/>
          </a:blip>
          <a:stretch>
            <a:fillRect/>
          </a:stretch>
        </p:blipFill>
        <p:spPr>
          <a:xfrm>
            <a:off x="1370675" y="3526250"/>
            <a:ext cx="1451650" cy="14516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0" name="Shape 2860"/>
        <p:cNvGrpSpPr/>
        <p:nvPr/>
      </p:nvGrpSpPr>
      <p:grpSpPr>
        <a:xfrm>
          <a:off x="0" y="0"/>
          <a:ext cx="0" cy="0"/>
          <a:chOff x="0" y="0"/>
          <a:chExt cx="0" cy="0"/>
        </a:xfrm>
      </p:grpSpPr>
      <p:sp>
        <p:nvSpPr>
          <p:cNvPr id="2861" name="Google Shape;2861;p43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 types</a:t>
            </a:r>
            <a:endParaRPr/>
          </a:p>
        </p:txBody>
      </p:sp>
      <p:sp>
        <p:nvSpPr>
          <p:cNvPr id="2862" name="Google Shape;2862;p432"/>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https://robots.thoughtbot.com/android-imageview-scaletype-a-visual-guide</a:t>
            </a:r>
            <a:r>
              <a:rPr lang="en"/>
              <a:t> </a:t>
            </a:r>
            <a:endParaRPr/>
          </a:p>
        </p:txBody>
      </p:sp>
      <p:pic>
        <p:nvPicPr>
          <p:cNvPr id="2863" name="Google Shape;2863;p432"/>
          <p:cNvPicPr preferRelativeResize="0"/>
          <p:nvPr/>
        </p:nvPicPr>
        <p:blipFill>
          <a:blip r:embed="rId4">
            <a:alphaModFix/>
          </a:blip>
          <a:stretch>
            <a:fillRect/>
          </a:stretch>
        </p:blipFill>
        <p:spPr>
          <a:xfrm>
            <a:off x="2774575" y="1262075"/>
            <a:ext cx="3244827" cy="34415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7" name="Shape 2867"/>
        <p:cNvGrpSpPr/>
        <p:nvPr/>
      </p:nvGrpSpPr>
      <p:grpSpPr>
        <a:xfrm>
          <a:off x="0" y="0"/>
          <a:ext cx="0" cy="0"/>
          <a:chOff x="0" y="0"/>
          <a:chExt cx="0" cy="0"/>
        </a:xfrm>
      </p:grpSpPr>
      <p:sp>
        <p:nvSpPr>
          <p:cNvPr id="2868" name="Google Shape;2868;p43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EditText</a:t>
            </a:r>
            <a:endParaRPr/>
          </a:p>
        </p:txBody>
      </p:sp>
      <p:sp>
        <p:nvSpPr>
          <p:cNvPr id="2869" name="Google Shape;2869;p433"/>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0" name="Google Shape;2870;p433"/>
          <p:cNvPicPr preferRelativeResize="0"/>
          <p:nvPr/>
        </p:nvPicPr>
        <p:blipFill rotWithShape="1">
          <a:blip r:embed="rId3">
            <a:alphaModFix/>
          </a:blip>
          <a:srcRect b="64378" l="23439" r="23070" t="0"/>
          <a:stretch/>
        </p:blipFill>
        <p:spPr>
          <a:xfrm>
            <a:off x="0" y="1996600"/>
            <a:ext cx="4365375" cy="3146900"/>
          </a:xfrm>
          <a:prstGeom prst="rect">
            <a:avLst/>
          </a:prstGeom>
          <a:noFill/>
          <a:ln>
            <a:noFill/>
          </a:ln>
        </p:spPr>
      </p:pic>
      <p:pic>
        <p:nvPicPr>
          <p:cNvPr id="2871" name="Google Shape;2871;p433"/>
          <p:cNvPicPr preferRelativeResize="0"/>
          <p:nvPr/>
        </p:nvPicPr>
        <p:blipFill>
          <a:blip r:embed="rId4">
            <a:alphaModFix/>
          </a:blip>
          <a:stretch>
            <a:fillRect/>
          </a:stretch>
        </p:blipFill>
        <p:spPr>
          <a:xfrm>
            <a:off x="784200" y="3706200"/>
            <a:ext cx="2766450" cy="572700"/>
          </a:xfrm>
          <a:prstGeom prst="rect">
            <a:avLst/>
          </a:prstGeom>
          <a:noFill/>
          <a:ln>
            <a:noFill/>
          </a:ln>
        </p:spPr>
      </p:pic>
      <p:sp>
        <p:nvSpPr>
          <p:cNvPr id="2872" name="Google Shape;2872;p433"/>
          <p:cNvSpPr txBox="1"/>
          <p:nvPr/>
        </p:nvSpPr>
        <p:spPr>
          <a:xfrm>
            <a:off x="4262350" y="1188550"/>
            <a:ext cx="4881600" cy="38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solidFill>
                  <a:srgbClr val="0000FF"/>
                </a:solidFill>
                <a:highlight>
                  <a:srgbClr val="E4E4FF"/>
                </a:highlight>
                <a:latin typeface="Consolas"/>
                <a:ea typeface="Consolas"/>
                <a:cs typeface="Consolas"/>
                <a:sym typeface="Consolas"/>
              </a:rPr>
              <a:t>android</a:t>
            </a:r>
            <a:r>
              <a:rPr b="1" lang="en" sz="1700">
                <a:solidFill>
                  <a:srgbClr val="0000FF"/>
                </a:solidFill>
                <a:highlight>
                  <a:srgbClr val="FFFFFF"/>
                </a:highlight>
                <a:latin typeface="Consolas"/>
                <a:ea typeface="Consolas"/>
                <a:cs typeface="Consolas"/>
                <a:sym typeface="Consolas"/>
              </a:rPr>
              <a:t>:hint=</a:t>
            </a:r>
            <a:r>
              <a:rPr b="1" lang="en" sz="1700">
                <a:solidFill>
                  <a:srgbClr val="008000"/>
                </a:solidFill>
                <a:highlight>
                  <a:srgbClr val="FFFFFF"/>
                </a:highlight>
                <a:latin typeface="Consolas"/>
                <a:ea typeface="Consolas"/>
                <a:cs typeface="Consolas"/>
                <a:sym typeface="Consolas"/>
              </a:rPr>
              <a:t>"Enter your email address"</a:t>
            </a:r>
            <a:endParaRPr b="1" sz="1700">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rPr b="1" lang="en" sz="1700">
                <a:solidFill>
                  <a:srgbClr val="0000FF"/>
                </a:solidFill>
                <a:highlight>
                  <a:srgbClr val="E4E4FF"/>
                </a:highlight>
                <a:latin typeface="Consolas"/>
                <a:ea typeface="Consolas"/>
                <a:cs typeface="Consolas"/>
                <a:sym typeface="Consolas"/>
              </a:rPr>
              <a:t>android</a:t>
            </a:r>
            <a:r>
              <a:rPr b="1" lang="en" sz="1700">
                <a:solidFill>
                  <a:srgbClr val="0000FF"/>
                </a:solidFill>
                <a:highlight>
                  <a:srgbClr val="FFFFFF"/>
                </a:highlight>
                <a:latin typeface="Consolas"/>
                <a:ea typeface="Consolas"/>
                <a:cs typeface="Consolas"/>
                <a:sym typeface="Consolas"/>
              </a:rPr>
              <a:t>:textColorHint=</a:t>
            </a:r>
            <a:r>
              <a:rPr b="1" lang="en" sz="1700">
                <a:solidFill>
                  <a:srgbClr val="008000"/>
                </a:solidFill>
                <a:highlight>
                  <a:srgbClr val="FFFFFF"/>
                </a:highlight>
                <a:latin typeface="Consolas"/>
                <a:ea typeface="Consolas"/>
                <a:cs typeface="Consolas"/>
                <a:sym typeface="Consolas"/>
              </a:rPr>
              <a:t>"#FF0000"</a:t>
            </a:r>
            <a:endParaRPr b="1" sz="1700">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b="1" lang="en" sz="1700">
                <a:solidFill>
                  <a:srgbClr val="0000FF"/>
                </a:solidFill>
                <a:highlight>
                  <a:srgbClr val="FFFF00"/>
                </a:highlight>
                <a:latin typeface="Consolas"/>
                <a:ea typeface="Consolas"/>
                <a:cs typeface="Consolas"/>
                <a:sym typeface="Consolas"/>
              </a:rPr>
              <a:t>android:inputType=</a:t>
            </a:r>
            <a:r>
              <a:rPr b="1" lang="en" sz="1700">
                <a:solidFill>
                  <a:srgbClr val="008000"/>
                </a:solidFill>
                <a:highlight>
                  <a:srgbClr val="FFFF00"/>
                </a:highlight>
                <a:latin typeface="Consolas"/>
                <a:ea typeface="Consolas"/>
                <a:cs typeface="Consolas"/>
                <a:sym typeface="Consolas"/>
              </a:rPr>
              <a:t>"#textEmailAddress"</a:t>
            </a:r>
            <a:endParaRPr b="1" sz="1700">
              <a:solidFill>
                <a:srgbClr val="008000"/>
              </a:solidFill>
              <a:highlight>
                <a:srgbClr val="FFFF00"/>
              </a:highlight>
              <a:latin typeface="Consolas"/>
              <a:ea typeface="Consolas"/>
              <a:cs typeface="Consolas"/>
              <a:sym typeface="Consolas"/>
            </a:endParaRPr>
          </a:p>
          <a:p>
            <a:pPr indent="0" lvl="0" marL="0" rtl="0" algn="l">
              <a:lnSpc>
                <a:spcPct val="150000"/>
              </a:lnSpc>
              <a:spcBef>
                <a:spcPts val="0"/>
              </a:spcBef>
              <a:spcAft>
                <a:spcPts val="0"/>
              </a:spcAft>
              <a:buNone/>
            </a:pPr>
            <a:r>
              <a:rPr b="1" lang="en" sz="1700">
                <a:solidFill>
                  <a:srgbClr val="0000FF"/>
                </a:solidFill>
                <a:highlight>
                  <a:srgbClr val="E4E4FF"/>
                </a:highlight>
                <a:latin typeface="Consolas"/>
                <a:ea typeface="Consolas"/>
                <a:cs typeface="Consolas"/>
                <a:sym typeface="Consolas"/>
              </a:rPr>
              <a:t>android</a:t>
            </a:r>
            <a:r>
              <a:rPr b="1" lang="en" sz="1700">
                <a:solidFill>
                  <a:srgbClr val="0000FF"/>
                </a:solidFill>
                <a:highlight>
                  <a:srgbClr val="FFFFFF"/>
                </a:highlight>
                <a:latin typeface="Consolas"/>
                <a:ea typeface="Consolas"/>
                <a:cs typeface="Consolas"/>
                <a:sym typeface="Consolas"/>
              </a:rPr>
              <a:t>:text=</a:t>
            </a:r>
            <a:r>
              <a:rPr b="1" lang="en" sz="1700">
                <a:solidFill>
                  <a:srgbClr val="008000"/>
                </a:solidFill>
                <a:highlight>
                  <a:srgbClr val="FFFFFF"/>
                </a:highlight>
                <a:latin typeface="Consolas"/>
                <a:ea typeface="Consolas"/>
                <a:cs typeface="Consolas"/>
                <a:sym typeface="Consolas"/>
              </a:rPr>
              <a:t>"Hello world"</a:t>
            </a:r>
            <a:endParaRPr b="1" sz="1700">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rPr b="1" lang="en" sz="1700">
                <a:solidFill>
                  <a:srgbClr val="0000FF"/>
                </a:solidFill>
                <a:highlight>
                  <a:srgbClr val="E4E4FF"/>
                </a:highlight>
                <a:latin typeface="Consolas"/>
                <a:ea typeface="Consolas"/>
                <a:cs typeface="Consolas"/>
                <a:sym typeface="Consolas"/>
              </a:rPr>
              <a:t>android</a:t>
            </a:r>
            <a:r>
              <a:rPr b="1" lang="en" sz="1700">
                <a:solidFill>
                  <a:srgbClr val="0000FF"/>
                </a:solidFill>
                <a:highlight>
                  <a:srgbClr val="FFFFFF"/>
                </a:highlight>
                <a:latin typeface="Consolas"/>
                <a:ea typeface="Consolas"/>
                <a:cs typeface="Consolas"/>
                <a:sym typeface="Consolas"/>
              </a:rPr>
              <a:t>:textColor=</a:t>
            </a:r>
            <a:r>
              <a:rPr b="1" lang="en" sz="1700">
                <a:solidFill>
                  <a:srgbClr val="008000"/>
                </a:solidFill>
                <a:highlight>
                  <a:srgbClr val="FFFFFF"/>
                </a:highlight>
                <a:latin typeface="Consolas"/>
                <a:ea typeface="Consolas"/>
                <a:cs typeface="Consolas"/>
                <a:sym typeface="Consolas"/>
              </a:rPr>
              <a:t>"#FFFFFF"</a:t>
            </a:r>
            <a:endParaRPr b="1" sz="1700">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rPr b="1" lang="en" sz="1700">
                <a:solidFill>
                  <a:srgbClr val="0000FF"/>
                </a:solidFill>
                <a:highlight>
                  <a:srgbClr val="E4E4FF"/>
                </a:highlight>
                <a:latin typeface="Consolas"/>
                <a:ea typeface="Consolas"/>
                <a:cs typeface="Consolas"/>
                <a:sym typeface="Consolas"/>
              </a:rPr>
              <a:t>android</a:t>
            </a:r>
            <a:r>
              <a:rPr b="1" lang="en" sz="1700">
                <a:solidFill>
                  <a:srgbClr val="0000FF"/>
                </a:solidFill>
                <a:highlight>
                  <a:srgbClr val="FFFFFF"/>
                </a:highlight>
                <a:latin typeface="Consolas"/>
                <a:ea typeface="Consolas"/>
                <a:cs typeface="Consolas"/>
                <a:sym typeface="Consolas"/>
              </a:rPr>
              <a:t>:textSize=</a:t>
            </a:r>
            <a:r>
              <a:rPr b="1" lang="en" sz="1700">
                <a:solidFill>
                  <a:srgbClr val="008000"/>
                </a:solidFill>
                <a:highlight>
                  <a:srgbClr val="FFFFFF"/>
                </a:highlight>
                <a:latin typeface="Consolas"/>
                <a:ea typeface="Consolas"/>
                <a:cs typeface="Consolas"/>
                <a:sym typeface="Consolas"/>
              </a:rPr>
              <a:t>"18sp"</a:t>
            </a:r>
            <a:endParaRPr b="1" sz="1700">
              <a:solidFill>
                <a:srgbClr val="660E7A"/>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t/>
            </a:r>
            <a:endParaRPr b="1" sz="1700">
              <a:solidFill>
                <a:srgbClr val="660E7A"/>
              </a:solidFill>
              <a:highlight>
                <a:srgbClr val="FFFFFF"/>
              </a:highlight>
              <a:latin typeface="Consolas"/>
              <a:ea typeface="Consolas"/>
              <a:cs typeface="Consolas"/>
              <a:sym typeface="Consola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6" name="Shape 2876"/>
        <p:cNvGrpSpPr/>
        <p:nvPr/>
      </p:nvGrpSpPr>
      <p:grpSpPr>
        <a:xfrm>
          <a:off x="0" y="0"/>
          <a:ext cx="0" cy="0"/>
          <a:chOff x="0" y="0"/>
          <a:chExt cx="0" cy="0"/>
        </a:xfrm>
      </p:grpSpPr>
      <p:sp>
        <p:nvSpPr>
          <p:cNvPr id="2877" name="Google Shape;2877;p43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Button</a:t>
            </a:r>
            <a:endParaRPr/>
          </a:p>
        </p:txBody>
      </p:sp>
      <p:sp>
        <p:nvSpPr>
          <p:cNvPr id="2878" name="Google Shape;2878;p434"/>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9" name="Google Shape;2879;p434"/>
          <p:cNvPicPr preferRelativeResize="0"/>
          <p:nvPr/>
        </p:nvPicPr>
        <p:blipFill rotWithShape="1">
          <a:blip r:embed="rId3">
            <a:alphaModFix/>
          </a:blip>
          <a:srcRect b="64378" l="23439" r="23070" t="0"/>
          <a:stretch/>
        </p:blipFill>
        <p:spPr>
          <a:xfrm>
            <a:off x="0" y="1996600"/>
            <a:ext cx="4365375" cy="3146900"/>
          </a:xfrm>
          <a:prstGeom prst="rect">
            <a:avLst/>
          </a:prstGeom>
          <a:noFill/>
          <a:ln>
            <a:noFill/>
          </a:ln>
        </p:spPr>
      </p:pic>
      <p:pic>
        <p:nvPicPr>
          <p:cNvPr id="2880" name="Google Shape;2880;p434"/>
          <p:cNvPicPr preferRelativeResize="0"/>
          <p:nvPr/>
        </p:nvPicPr>
        <p:blipFill>
          <a:blip r:embed="rId4">
            <a:alphaModFix/>
          </a:blip>
          <a:stretch>
            <a:fillRect/>
          </a:stretch>
        </p:blipFill>
        <p:spPr>
          <a:xfrm>
            <a:off x="1303250" y="3798275"/>
            <a:ext cx="1588125" cy="960875"/>
          </a:xfrm>
          <a:prstGeom prst="rect">
            <a:avLst/>
          </a:prstGeom>
          <a:noFill/>
          <a:ln>
            <a:noFill/>
          </a:ln>
        </p:spPr>
      </p:pic>
      <p:sp>
        <p:nvSpPr>
          <p:cNvPr id="2881" name="Google Shape;2881;p434"/>
          <p:cNvSpPr txBox="1"/>
          <p:nvPr/>
        </p:nvSpPr>
        <p:spPr>
          <a:xfrm>
            <a:off x="4262350" y="1188550"/>
            <a:ext cx="4881600" cy="386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rgbClr val="0000FF"/>
                </a:solidFill>
                <a:highlight>
                  <a:srgbClr val="E4E4FF"/>
                </a:highlight>
                <a:latin typeface="Consolas"/>
                <a:ea typeface="Consolas"/>
                <a:cs typeface="Consolas"/>
                <a:sym typeface="Consolas"/>
              </a:rPr>
              <a:t>android</a:t>
            </a:r>
            <a:r>
              <a:rPr b="1" lang="en" sz="2400">
                <a:solidFill>
                  <a:srgbClr val="0000FF"/>
                </a:solidFill>
                <a:highlight>
                  <a:srgbClr val="FFFFFF"/>
                </a:highlight>
                <a:latin typeface="Consolas"/>
                <a:ea typeface="Consolas"/>
                <a:cs typeface="Consolas"/>
                <a:sym typeface="Consolas"/>
              </a:rPr>
              <a:t>:text=</a:t>
            </a:r>
            <a:r>
              <a:rPr b="1" lang="en" sz="2400">
                <a:solidFill>
                  <a:srgbClr val="008000"/>
                </a:solidFill>
                <a:highlight>
                  <a:srgbClr val="FFFFFF"/>
                </a:highlight>
                <a:latin typeface="Consolas"/>
                <a:ea typeface="Consolas"/>
                <a:cs typeface="Consolas"/>
                <a:sym typeface="Consolas"/>
              </a:rPr>
              <a:t>"CLICK ME"</a:t>
            </a:r>
            <a:endParaRPr b="1" sz="2400">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rPr b="1" lang="en" sz="2400">
                <a:solidFill>
                  <a:srgbClr val="0000FF"/>
                </a:solidFill>
                <a:highlight>
                  <a:srgbClr val="E4E4FF"/>
                </a:highlight>
                <a:latin typeface="Consolas"/>
                <a:ea typeface="Consolas"/>
                <a:cs typeface="Consolas"/>
                <a:sym typeface="Consolas"/>
              </a:rPr>
              <a:t>android</a:t>
            </a:r>
            <a:r>
              <a:rPr b="1" lang="en" sz="2400">
                <a:solidFill>
                  <a:srgbClr val="0000FF"/>
                </a:solidFill>
                <a:highlight>
                  <a:srgbClr val="FFFFFF"/>
                </a:highlight>
                <a:latin typeface="Consolas"/>
                <a:ea typeface="Consolas"/>
                <a:cs typeface="Consolas"/>
                <a:sym typeface="Consolas"/>
              </a:rPr>
              <a:t>:textColor=</a:t>
            </a:r>
            <a:r>
              <a:rPr b="1" lang="en" sz="2400">
                <a:solidFill>
                  <a:srgbClr val="008000"/>
                </a:solidFill>
                <a:highlight>
                  <a:srgbClr val="FFFFFF"/>
                </a:highlight>
                <a:latin typeface="Consolas"/>
                <a:ea typeface="Consolas"/>
                <a:cs typeface="Consolas"/>
                <a:sym typeface="Consolas"/>
              </a:rPr>
              <a:t>"#FFFFFF"</a:t>
            </a:r>
            <a:endParaRPr b="1" sz="2400">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rPr b="1" lang="en" sz="2400">
                <a:solidFill>
                  <a:srgbClr val="0000FF"/>
                </a:solidFill>
                <a:highlight>
                  <a:srgbClr val="E4E4FF"/>
                </a:highlight>
                <a:latin typeface="Consolas"/>
                <a:ea typeface="Consolas"/>
                <a:cs typeface="Consolas"/>
                <a:sym typeface="Consolas"/>
              </a:rPr>
              <a:t>android</a:t>
            </a:r>
            <a:r>
              <a:rPr b="1" lang="en" sz="2400">
                <a:solidFill>
                  <a:srgbClr val="0000FF"/>
                </a:solidFill>
                <a:highlight>
                  <a:srgbClr val="FFFFFF"/>
                </a:highlight>
                <a:latin typeface="Consolas"/>
                <a:ea typeface="Consolas"/>
                <a:cs typeface="Consolas"/>
                <a:sym typeface="Consolas"/>
              </a:rPr>
              <a:t>:textSize=</a:t>
            </a:r>
            <a:r>
              <a:rPr b="1" lang="en" sz="2400">
                <a:solidFill>
                  <a:srgbClr val="008000"/>
                </a:solidFill>
                <a:highlight>
                  <a:srgbClr val="FFFFFF"/>
                </a:highlight>
                <a:latin typeface="Consolas"/>
                <a:ea typeface="Consolas"/>
                <a:cs typeface="Consolas"/>
                <a:sym typeface="Consolas"/>
              </a:rPr>
              <a:t>"18sp"</a:t>
            </a:r>
            <a:endParaRPr b="1" sz="2400">
              <a:solidFill>
                <a:srgbClr val="008000"/>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t/>
            </a:r>
            <a:endParaRPr b="1" sz="2400">
              <a:solidFill>
                <a:srgbClr val="0000FF"/>
              </a:solidFill>
              <a:highlight>
                <a:srgbClr val="E4E4FF"/>
              </a:highlight>
              <a:latin typeface="Consolas"/>
              <a:ea typeface="Consolas"/>
              <a:cs typeface="Consolas"/>
              <a:sym typeface="Consolas"/>
            </a:endParaRPr>
          </a:p>
          <a:p>
            <a:pPr indent="0" lvl="0" marL="0" rtl="0" algn="l">
              <a:lnSpc>
                <a:spcPct val="150000"/>
              </a:lnSpc>
              <a:spcBef>
                <a:spcPts val="0"/>
              </a:spcBef>
              <a:spcAft>
                <a:spcPts val="0"/>
              </a:spcAft>
              <a:buNone/>
            </a:pPr>
            <a:r>
              <a:t/>
            </a:r>
            <a:endParaRPr b="1" sz="2400">
              <a:solidFill>
                <a:srgbClr val="660E7A"/>
              </a:solidFill>
              <a:highlight>
                <a:srgbClr val="FFFFFF"/>
              </a:highlight>
              <a:latin typeface="Consolas"/>
              <a:ea typeface="Consolas"/>
              <a:cs typeface="Consolas"/>
              <a:sym typeface="Consolas"/>
            </a:endParaRPr>
          </a:p>
          <a:p>
            <a:pPr indent="0" lvl="0" marL="0" rtl="0" algn="l">
              <a:lnSpc>
                <a:spcPct val="150000"/>
              </a:lnSpc>
              <a:spcBef>
                <a:spcPts val="0"/>
              </a:spcBef>
              <a:spcAft>
                <a:spcPts val="0"/>
              </a:spcAft>
              <a:buNone/>
            </a:pPr>
            <a:r>
              <a:t/>
            </a:r>
            <a:endParaRPr b="1" sz="2400">
              <a:solidFill>
                <a:srgbClr val="660E7A"/>
              </a:solidFill>
              <a:highlight>
                <a:srgbClr val="FFFFFF"/>
              </a:highlight>
              <a:latin typeface="Consolas"/>
              <a:ea typeface="Consolas"/>
              <a:cs typeface="Consolas"/>
              <a:sym typeface="Consola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5" name="Shape 2885"/>
        <p:cNvGrpSpPr/>
        <p:nvPr/>
      </p:nvGrpSpPr>
      <p:grpSpPr>
        <a:xfrm>
          <a:off x="0" y="0"/>
          <a:ext cx="0" cy="0"/>
          <a:chOff x="0" y="0"/>
          <a:chExt cx="0" cy="0"/>
        </a:xfrm>
      </p:grpSpPr>
      <p:sp>
        <p:nvSpPr>
          <p:cNvPr id="2886" name="Google Shape;2886;p43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Others</a:t>
            </a:r>
            <a:endParaRPr/>
          </a:p>
        </p:txBody>
      </p:sp>
      <p:sp>
        <p:nvSpPr>
          <p:cNvPr id="2887" name="Google Shape;2887;p435"/>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8" name="Google Shape;2888;p435"/>
          <p:cNvPicPr preferRelativeResize="0"/>
          <p:nvPr/>
        </p:nvPicPr>
        <p:blipFill>
          <a:blip r:embed="rId3">
            <a:alphaModFix/>
          </a:blip>
          <a:stretch>
            <a:fillRect/>
          </a:stretch>
        </p:blipFill>
        <p:spPr>
          <a:xfrm>
            <a:off x="311700" y="1312850"/>
            <a:ext cx="3955548" cy="3179650"/>
          </a:xfrm>
          <a:prstGeom prst="rect">
            <a:avLst/>
          </a:prstGeom>
          <a:noFill/>
          <a:ln>
            <a:noFill/>
          </a:ln>
        </p:spPr>
      </p:pic>
      <p:pic>
        <p:nvPicPr>
          <p:cNvPr id="2889" name="Google Shape;2889;p435"/>
          <p:cNvPicPr preferRelativeResize="0"/>
          <p:nvPr/>
        </p:nvPicPr>
        <p:blipFill>
          <a:blip r:embed="rId4">
            <a:alphaModFix/>
          </a:blip>
          <a:stretch>
            <a:fillRect/>
          </a:stretch>
        </p:blipFill>
        <p:spPr>
          <a:xfrm>
            <a:off x="4408575" y="1246325"/>
            <a:ext cx="3163587" cy="381070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Google Shape;2894;p43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pic>
        <p:nvPicPr>
          <p:cNvPr id="2895" name="Google Shape;2895;p436"/>
          <p:cNvPicPr preferRelativeResize="0"/>
          <p:nvPr/>
        </p:nvPicPr>
        <p:blipFill>
          <a:blip r:embed="rId3">
            <a:alphaModFix/>
          </a:blip>
          <a:stretch>
            <a:fillRect/>
          </a:stretch>
        </p:blipFill>
        <p:spPr>
          <a:xfrm>
            <a:off x="1187925" y="1253625"/>
            <a:ext cx="6768150" cy="38104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9" name="Shape 2899"/>
        <p:cNvGrpSpPr/>
        <p:nvPr/>
      </p:nvGrpSpPr>
      <p:grpSpPr>
        <a:xfrm>
          <a:off x="0" y="0"/>
          <a:ext cx="0" cy="0"/>
          <a:chOff x="0" y="0"/>
          <a:chExt cx="0" cy="0"/>
        </a:xfrm>
      </p:grpSpPr>
      <p:sp>
        <p:nvSpPr>
          <p:cNvPr id="2900" name="Google Shape;2900;p43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901" name="Google Shape;2901;p437"/>
          <p:cNvSpPr txBox="1"/>
          <p:nvPr>
            <p:ph idx="1" type="body"/>
          </p:nvPr>
        </p:nvSpPr>
        <p:spPr>
          <a:xfrm>
            <a:off x="311700" y="1206650"/>
            <a:ext cx="8520600" cy="37575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Layout Structure</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Density-Independent Pixels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Multiple layout files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View attributes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Common widgets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Creating View from code</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Theory time </a:t>
            </a:r>
            <a:endParaRPr>
              <a:solidFill>
                <a:srgbClr val="434343"/>
              </a:solidFill>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4" name="Shape 1964"/>
        <p:cNvGrpSpPr/>
        <p:nvPr/>
      </p:nvGrpSpPr>
      <p:grpSpPr>
        <a:xfrm>
          <a:off x="0" y="0"/>
          <a:ext cx="0" cy="0"/>
          <a:chOff x="0" y="0"/>
          <a:chExt cx="0" cy="0"/>
        </a:xfrm>
      </p:grpSpPr>
      <p:sp>
        <p:nvSpPr>
          <p:cNvPr id="1965" name="Google Shape;1965;p312"/>
          <p:cNvSpPr txBox="1"/>
          <p:nvPr>
            <p:ph idx="4294967295" type="body"/>
          </p:nvPr>
        </p:nvSpPr>
        <p:spPr>
          <a:xfrm>
            <a:off x="258925" y="589650"/>
            <a:ext cx="8520600" cy="3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xml version="1.0" encoding="utf-8"</a:t>
            </a:r>
            <a:r>
              <a:rPr i="1" lang="en" sz="1400">
                <a:solidFill>
                  <a:srgbClr val="CCCCCC"/>
                </a:solidFill>
                <a:highlight>
                  <a:srgbClr val="FFFFFF"/>
                </a:highlight>
                <a:latin typeface="Consolas"/>
                <a:ea typeface="Consolas"/>
                <a:cs typeface="Consolas"/>
                <a:sym typeface="Consolas"/>
              </a:rPr>
              <a:t>?&gt;</a:t>
            </a:r>
            <a:endParaRPr i="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xmlns:android="http://schemas.android.com/apk/res/android"</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android:layout_width="match_parent"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android:layout_height="match_parent"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a:t>
            </a:r>
            <a:r>
              <a:rPr lang="en" sz="1800">
                <a:solidFill>
                  <a:schemeClr val="dk1"/>
                </a:solidFill>
                <a:highlight>
                  <a:srgbClr val="FFFF00"/>
                </a:highlight>
                <a:latin typeface="Consolas"/>
                <a:ea typeface="Consolas"/>
                <a:cs typeface="Consolas"/>
                <a:sym typeface="Consolas"/>
              </a:rPr>
              <a:t>&lt;</a:t>
            </a:r>
            <a:r>
              <a:rPr b="1" lang="en" sz="1400">
                <a:solidFill>
                  <a:srgbClr val="000080"/>
                </a:solidFill>
                <a:latin typeface="Consolas"/>
                <a:ea typeface="Consolas"/>
                <a:cs typeface="Consolas"/>
                <a:sym typeface="Consolas"/>
              </a:rPr>
              <a:t>TextView</a:t>
            </a:r>
            <a:endParaRPr b="1" sz="1400">
              <a:solidFill>
                <a:srgbClr val="000080"/>
              </a:solidFill>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latin typeface="Consolas"/>
                <a:ea typeface="Consolas"/>
                <a:cs typeface="Consolas"/>
                <a:sym typeface="Consolas"/>
              </a:rPr>
              <a:t>android</a:t>
            </a:r>
            <a:r>
              <a:rPr b="1" lang="en" sz="1400">
                <a:solidFill>
                  <a:srgbClr val="0000FF"/>
                </a:solidFill>
                <a:latin typeface="Consolas"/>
                <a:ea typeface="Consolas"/>
                <a:cs typeface="Consolas"/>
                <a:sym typeface="Consolas"/>
              </a:rPr>
              <a:t>:layout_width=</a:t>
            </a:r>
            <a:r>
              <a:rPr b="1" lang="en" sz="1400">
                <a:solidFill>
                  <a:srgbClr val="008000"/>
                </a:solidFill>
                <a:latin typeface="Consolas"/>
                <a:ea typeface="Consolas"/>
                <a:cs typeface="Consolas"/>
                <a:sym typeface="Consolas"/>
              </a:rPr>
              <a:t>"wrap_content"</a:t>
            </a:r>
            <a:endParaRPr b="1" sz="1400">
              <a:solidFill>
                <a:srgbClr val="008000"/>
              </a:solidFill>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latin typeface="Consolas"/>
                <a:ea typeface="Consolas"/>
                <a:cs typeface="Consolas"/>
                <a:sym typeface="Consolas"/>
              </a:rPr>
              <a:t>       </a:t>
            </a:r>
            <a:r>
              <a:rPr b="1" lang="en" sz="1400">
                <a:solidFill>
                  <a:srgbClr val="660E7A"/>
                </a:solidFill>
                <a:latin typeface="Consolas"/>
                <a:ea typeface="Consolas"/>
                <a:cs typeface="Consolas"/>
                <a:sym typeface="Consolas"/>
              </a:rPr>
              <a:t>android</a:t>
            </a:r>
            <a:r>
              <a:rPr b="1" lang="en" sz="1400">
                <a:solidFill>
                  <a:srgbClr val="0000FF"/>
                </a:solidFill>
                <a:latin typeface="Consolas"/>
                <a:ea typeface="Consolas"/>
                <a:cs typeface="Consolas"/>
                <a:sym typeface="Consolas"/>
              </a:rPr>
              <a:t>:layout_height=</a:t>
            </a:r>
            <a:r>
              <a:rPr b="1" lang="en" sz="1400">
                <a:solidFill>
                  <a:srgbClr val="008000"/>
                </a:solidFill>
                <a:latin typeface="Consolas"/>
                <a:ea typeface="Consolas"/>
                <a:cs typeface="Consolas"/>
                <a:sym typeface="Consolas"/>
              </a:rPr>
              <a:t>"wrap_content"</a:t>
            </a:r>
            <a:endParaRPr b="1" sz="1400">
              <a:solidFill>
                <a:srgbClr val="008000"/>
              </a:solidFill>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latin typeface="Consolas"/>
                <a:ea typeface="Consolas"/>
                <a:cs typeface="Consolas"/>
                <a:sym typeface="Consolas"/>
              </a:rPr>
              <a:t>       </a:t>
            </a:r>
            <a:r>
              <a:rPr b="1" lang="en" sz="1400">
                <a:solidFill>
                  <a:srgbClr val="660E7A"/>
                </a:solidFill>
                <a:latin typeface="Consolas"/>
                <a:ea typeface="Consolas"/>
                <a:cs typeface="Consolas"/>
                <a:sym typeface="Consolas"/>
              </a:rPr>
              <a:t>android</a:t>
            </a:r>
            <a:r>
              <a:rPr b="1" lang="en" sz="1400">
                <a:solidFill>
                  <a:srgbClr val="0000FF"/>
                </a:solidFill>
                <a:latin typeface="Consolas"/>
                <a:ea typeface="Consolas"/>
                <a:cs typeface="Consolas"/>
                <a:sym typeface="Consolas"/>
              </a:rPr>
              <a:t>:text=</a:t>
            </a:r>
            <a:r>
              <a:rPr b="1" lang="en" sz="1400">
                <a:solidFill>
                  <a:srgbClr val="008000"/>
                </a:solidFill>
                <a:latin typeface="Consolas"/>
                <a:ea typeface="Consolas"/>
                <a:cs typeface="Consolas"/>
                <a:sym typeface="Consolas"/>
              </a:rPr>
              <a:t>"Hello World!"</a:t>
            </a:r>
            <a:r>
              <a:rPr lang="en" sz="1800">
                <a:solidFill>
                  <a:schemeClr val="dk1"/>
                </a:solidFill>
                <a:highlight>
                  <a:srgbClr val="FFFF00"/>
                </a:highlight>
                <a:latin typeface="Consolas"/>
                <a:ea typeface="Consolas"/>
                <a:cs typeface="Consolas"/>
                <a:sym typeface="Consolas"/>
              </a:rPr>
              <a:t>&gt;</a:t>
            </a:r>
            <a:endParaRPr sz="1800">
              <a:solidFill>
                <a:schemeClr val="dk1"/>
              </a:solidFill>
              <a:highlight>
                <a:srgbClr val="FFFF00"/>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a:t>
            </a:r>
            <a:r>
              <a:rPr lang="en" sz="1800">
                <a:solidFill>
                  <a:schemeClr val="dk1"/>
                </a:solidFill>
                <a:highlight>
                  <a:srgbClr val="FFFF00"/>
                </a:highlight>
                <a:latin typeface="Consolas"/>
                <a:ea typeface="Consolas"/>
                <a:cs typeface="Consolas"/>
                <a:sym typeface="Consolas"/>
              </a:rPr>
              <a:t>&lt;/</a:t>
            </a:r>
            <a:r>
              <a:rPr b="1" lang="en" sz="1400">
                <a:solidFill>
                  <a:srgbClr val="000080"/>
                </a:solidFill>
                <a:latin typeface="Consolas"/>
                <a:ea typeface="Consolas"/>
                <a:cs typeface="Consolas"/>
                <a:sym typeface="Consolas"/>
              </a:rPr>
              <a:t>TextView</a:t>
            </a:r>
            <a:r>
              <a:rPr lang="en" sz="1800">
                <a:solidFill>
                  <a:schemeClr val="dk1"/>
                </a:solidFill>
                <a:highlight>
                  <a:srgbClr val="FFFF00"/>
                </a:highlight>
                <a:latin typeface="Consolas"/>
                <a:ea typeface="Consolas"/>
                <a:cs typeface="Consolas"/>
                <a:sym typeface="Consolas"/>
              </a:rPr>
              <a:t>&gt;</a:t>
            </a:r>
            <a:endParaRPr sz="1800">
              <a:solidFill>
                <a:schemeClr val="dk1"/>
              </a:solidFill>
              <a:highlight>
                <a:srgbClr val="FFFF00"/>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p:txBody>
      </p:sp>
      <p:sp>
        <p:nvSpPr>
          <p:cNvPr id="1966" name="Google Shape;1966;p312"/>
          <p:cNvSpPr txBox="1"/>
          <p:nvPr/>
        </p:nvSpPr>
        <p:spPr>
          <a:xfrm>
            <a:off x="173475" y="82950"/>
            <a:ext cx="43440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Condensed"/>
                <a:ea typeface="Roboto Condensed"/>
                <a:cs typeface="Roboto Condensed"/>
                <a:sym typeface="Roboto Condensed"/>
              </a:rPr>
              <a:t>activity_main.xml</a:t>
            </a:r>
            <a:endParaRPr b="1" sz="1800">
              <a:latin typeface="Roboto Condensed"/>
              <a:ea typeface="Roboto Condensed"/>
              <a:cs typeface="Roboto Condensed"/>
              <a:sym typeface="Roboto Condensed"/>
            </a:endParaRPr>
          </a:p>
        </p:txBody>
      </p:sp>
      <p:sp>
        <p:nvSpPr>
          <p:cNvPr id="1967" name="Google Shape;1967;p312"/>
          <p:cNvSpPr txBox="1"/>
          <p:nvPr/>
        </p:nvSpPr>
        <p:spPr>
          <a:xfrm>
            <a:off x="5347625" y="2452525"/>
            <a:ext cx="2255100" cy="62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latin typeface="Roboto Condensed"/>
                <a:ea typeface="Roboto Condensed"/>
                <a:cs typeface="Roboto Condensed"/>
                <a:sym typeface="Roboto Condensed"/>
              </a:rPr>
              <a:t>XML tag</a:t>
            </a:r>
            <a:endParaRPr sz="3600">
              <a:latin typeface="Roboto Condensed"/>
              <a:ea typeface="Roboto Condensed"/>
              <a:cs typeface="Roboto Condensed"/>
              <a:sym typeface="Roboto Condensed"/>
            </a:endParaRPr>
          </a:p>
        </p:txBody>
      </p:sp>
      <p:sp>
        <p:nvSpPr>
          <p:cNvPr id="1968" name="Google Shape;1968;p312"/>
          <p:cNvSpPr txBox="1"/>
          <p:nvPr/>
        </p:nvSpPr>
        <p:spPr>
          <a:xfrm>
            <a:off x="4842175" y="1879350"/>
            <a:ext cx="678900" cy="16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t>}</a:t>
            </a:r>
            <a:endParaRPr sz="96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5" name="Shape 2905"/>
        <p:cNvGrpSpPr/>
        <p:nvPr/>
      </p:nvGrpSpPr>
      <p:grpSpPr>
        <a:xfrm>
          <a:off x="0" y="0"/>
          <a:ext cx="0" cy="0"/>
          <a:chOff x="0" y="0"/>
          <a:chExt cx="0" cy="0"/>
        </a:xfrm>
      </p:grpSpPr>
      <p:sp>
        <p:nvSpPr>
          <p:cNvPr id="2906" name="Google Shape;2906;p438"/>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07" name="Google Shape;2907;p438"/>
          <p:cNvPicPr preferRelativeResize="0"/>
          <p:nvPr/>
        </p:nvPicPr>
        <p:blipFill>
          <a:blip r:embed="rId3">
            <a:alphaModFix/>
          </a:blip>
          <a:stretch>
            <a:fillRect/>
          </a:stretch>
        </p:blipFill>
        <p:spPr>
          <a:xfrm>
            <a:off x="0" y="-603500"/>
            <a:ext cx="9144000" cy="6072251"/>
          </a:xfrm>
          <a:prstGeom prst="rect">
            <a:avLst/>
          </a:prstGeom>
          <a:noFill/>
          <a:ln>
            <a:noFill/>
          </a:ln>
        </p:spPr>
      </p:pic>
      <p:sp>
        <p:nvSpPr>
          <p:cNvPr id="2908" name="Google Shape;2908;p438"/>
          <p:cNvSpPr txBox="1"/>
          <p:nvPr>
            <p:ph type="title"/>
          </p:nvPr>
        </p:nvSpPr>
        <p:spPr>
          <a:xfrm>
            <a:off x="0" y="4416000"/>
            <a:ext cx="9144000" cy="7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Creating Views with Java code</a:t>
            </a:r>
            <a:endParaRPr b="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2" name="Shape 2912"/>
        <p:cNvGrpSpPr/>
        <p:nvPr/>
      </p:nvGrpSpPr>
      <p:grpSpPr>
        <a:xfrm>
          <a:off x="0" y="0"/>
          <a:ext cx="0" cy="0"/>
          <a:chOff x="0" y="0"/>
          <a:chExt cx="0" cy="0"/>
        </a:xfrm>
      </p:grpSpPr>
      <p:sp>
        <p:nvSpPr>
          <p:cNvPr id="2913" name="Google Shape;2913;p439"/>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Views with Java code</a:t>
            </a:r>
            <a:endParaRPr/>
          </a:p>
        </p:txBody>
      </p:sp>
      <p:sp>
        <p:nvSpPr>
          <p:cNvPr id="2914" name="Google Shape;2914;p439"/>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latin typeface="Consolas"/>
                <a:ea typeface="Consolas"/>
                <a:cs typeface="Consolas"/>
                <a:sym typeface="Consolas"/>
              </a:rPr>
              <a:t>TextView tv = </a:t>
            </a:r>
            <a:r>
              <a:rPr b="1" lang="en">
                <a:solidFill>
                  <a:srgbClr val="000080"/>
                </a:solidFill>
                <a:highlight>
                  <a:srgbClr val="FFFFFF"/>
                </a:highlight>
                <a:latin typeface="Consolas"/>
                <a:ea typeface="Consolas"/>
                <a:cs typeface="Consolas"/>
                <a:sym typeface="Consolas"/>
              </a:rPr>
              <a:t>new </a:t>
            </a:r>
            <a:r>
              <a:rPr lang="en">
                <a:solidFill>
                  <a:schemeClr val="dk1"/>
                </a:solidFill>
                <a:highlight>
                  <a:srgbClr val="FFFFFF"/>
                </a:highlight>
                <a:latin typeface="Consolas"/>
                <a:ea typeface="Consolas"/>
                <a:cs typeface="Consolas"/>
                <a:sym typeface="Consolas"/>
              </a:rPr>
              <a:t>TextView(</a:t>
            </a:r>
            <a:r>
              <a:rPr b="1" lang="en">
                <a:solidFill>
                  <a:srgbClr val="000080"/>
                </a:solidFill>
                <a:highlight>
                  <a:srgbClr val="FFFFFF"/>
                </a:highlight>
                <a:latin typeface="Consolas"/>
                <a:ea typeface="Consolas"/>
                <a:cs typeface="Consolas"/>
                <a:sym typeface="Consolas"/>
              </a:rPr>
              <a:t>context</a:t>
            </a:r>
            <a:r>
              <a:rPr lang="en">
                <a:solidFill>
                  <a:schemeClr val="dk1"/>
                </a:solidFill>
                <a:highlight>
                  <a:srgbClr val="FFFFFF"/>
                </a:highlight>
                <a:latin typeface="Consolas"/>
                <a:ea typeface="Consolas"/>
                <a:cs typeface="Consolas"/>
                <a:sym typeface="Consolas"/>
              </a:rPr>
              <a:t>);</a:t>
            </a:r>
            <a:endParaRPr>
              <a:solidFill>
                <a:schemeClr val="dk1"/>
              </a:solidFill>
              <a:highlight>
                <a:srgbClr val="FFFFFF"/>
              </a:highlight>
              <a:latin typeface="Consolas"/>
              <a:ea typeface="Consolas"/>
              <a:cs typeface="Consolas"/>
              <a:sym typeface="Consolas"/>
            </a:endParaRPr>
          </a:p>
          <a:p>
            <a:pPr indent="0" lvl="0" marL="0" rtl="0" algn="l">
              <a:spcBef>
                <a:spcPts val="1600"/>
              </a:spcBef>
              <a:spcAft>
                <a:spcPts val="1600"/>
              </a:spcAft>
              <a:buNone/>
            </a:pPr>
            <a:r>
              <a:t/>
            </a:r>
            <a:endParaRPr/>
          </a:p>
        </p:txBody>
      </p:sp>
      <p:sp>
        <p:nvSpPr>
          <p:cNvPr id="2915" name="Google Shape;2915;p439"/>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39"/>
          <p:cNvSpPr/>
          <p:nvPr/>
        </p:nvSpPr>
        <p:spPr>
          <a:xfrm>
            <a:off x="5286925" y="1813550"/>
            <a:ext cx="522600" cy="1065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39"/>
          <p:cNvSpPr txBox="1"/>
          <p:nvPr/>
        </p:nvSpPr>
        <p:spPr>
          <a:xfrm>
            <a:off x="2715175" y="2955350"/>
            <a:ext cx="5901600" cy="6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View class basic </a:t>
            </a:r>
            <a:r>
              <a:rPr lang="en" sz="2400">
                <a:latin typeface="Roboto"/>
                <a:ea typeface="Roboto"/>
                <a:cs typeface="Roboto"/>
                <a:sym typeface="Roboto"/>
              </a:rPr>
              <a:t>constructor</a:t>
            </a:r>
            <a:r>
              <a:rPr lang="en" sz="2400">
                <a:latin typeface="Roboto"/>
                <a:ea typeface="Roboto"/>
                <a:cs typeface="Roboto"/>
                <a:sym typeface="Roboto"/>
              </a:rPr>
              <a:t> </a:t>
            </a:r>
            <a:endParaRPr sz="2400">
              <a:latin typeface="Roboto"/>
              <a:ea typeface="Roboto"/>
              <a:cs typeface="Roboto"/>
              <a:sym typeface="Roboto"/>
            </a:endParaRPr>
          </a:p>
          <a:p>
            <a:pPr indent="0" lvl="0" marL="0" rtl="0" algn="ctr">
              <a:spcBef>
                <a:spcPts val="0"/>
              </a:spcBef>
              <a:spcAft>
                <a:spcPts val="0"/>
              </a:spcAft>
              <a:buNone/>
            </a:pPr>
            <a:r>
              <a:rPr lang="en" sz="2400">
                <a:latin typeface="Roboto"/>
                <a:ea typeface="Roboto"/>
                <a:cs typeface="Roboto"/>
                <a:sym typeface="Roboto"/>
              </a:rPr>
              <a:t> requires a </a:t>
            </a:r>
            <a:r>
              <a:rPr b="1" lang="en" sz="2400">
                <a:latin typeface="Roboto"/>
                <a:ea typeface="Roboto"/>
                <a:cs typeface="Roboto"/>
                <a:sym typeface="Roboto"/>
              </a:rPr>
              <a:t>Context</a:t>
            </a:r>
            <a:endParaRPr b="1" sz="2400">
              <a:latin typeface="Roboto"/>
              <a:ea typeface="Roboto"/>
              <a:cs typeface="Roboto"/>
              <a:sym typeface="Robot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1" name="Shape 2921"/>
        <p:cNvGrpSpPr/>
        <p:nvPr/>
      </p:nvGrpSpPr>
      <p:grpSpPr>
        <a:xfrm>
          <a:off x="0" y="0"/>
          <a:ext cx="0" cy="0"/>
          <a:chOff x="0" y="0"/>
          <a:chExt cx="0" cy="0"/>
        </a:xfrm>
      </p:grpSpPr>
      <p:sp>
        <p:nvSpPr>
          <p:cNvPr id="2922" name="Google Shape;2922;p44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a:t>
            </a:r>
            <a:endParaRPr/>
          </a:p>
        </p:txBody>
      </p:sp>
      <p:sp>
        <p:nvSpPr>
          <p:cNvPr id="2923" name="Google Shape;2923;p440"/>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Interface to global information about the application environment.</a:t>
            </a:r>
            <a:endParaRPr/>
          </a:p>
          <a:p>
            <a:pPr indent="-381000" lvl="0" marL="457200" rtl="0" algn="l">
              <a:lnSpc>
                <a:spcPct val="150000"/>
              </a:lnSpc>
              <a:spcBef>
                <a:spcPts val="0"/>
              </a:spcBef>
              <a:spcAft>
                <a:spcPts val="0"/>
              </a:spcAft>
              <a:buSzPts val="2400"/>
              <a:buChar char="●"/>
            </a:pPr>
            <a:r>
              <a:rPr lang="en"/>
              <a:t>Allows access to application-specific resources.</a:t>
            </a:r>
            <a:endParaRPr/>
          </a:p>
          <a:p>
            <a:pPr indent="-381000" lvl="0" marL="457200" rtl="0" algn="l">
              <a:lnSpc>
                <a:spcPct val="150000"/>
              </a:lnSpc>
              <a:spcBef>
                <a:spcPts val="0"/>
              </a:spcBef>
              <a:spcAft>
                <a:spcPts val="0"/>
              </a:spcAft>
              <a:buSzPts val="2400"/>
              <a:buChar char="●"/>
            </a:pPr>
            <a:r>
              <a:rPr lang="en"/>
              <a:t>Used for application-level operations such as launching activities.</a:t>
            </a:r>
            <a:endParaRPr/>
          </a:p>
        </p:txBody>
      </p:sp>
      <p:sp>
        <p:nvSpPr>
          <p:cNvPr id="2924" name="Google Shape;2924;p440"/>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8" name="Shape 2928"/>
        <p:cNvGrpSpPr/>
        <p:nvPr/>
      </p:nvGrpSpPr>
      <p:grpSpPr>
        <a:xfrm>
          <a:off x="0" y="0"/>
          <a:ext cx="0" cy="0"/>
          <a:chOff x="0" y="0"/>
          <a:chExt cx="0" cy="0"/>
        </a:xfrm>
      </p:grpSpPr>
      <p:sp>
        <p:nvSpPr>
          <p:cNvPr id="2929" name="Google Shape;2929;p44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Views with Java code</a:t>
            </a:r>
            <a:endParaRPr/>
          </a:p>
          <a:p>
            <a:pPr indent="0" lvl="0" marL="0" rtl="0" algn="l">
              <a:spcBef>
                <a:spcPts val="0"/>
              </a:spcBef>
              <a:spcAft>
                <a:spcPts val="0"/>
              </a:spcAft>
              <a:buNone/>
            </a:pPr>
            <a:r>
              <a:t/>
            </a:r>
            <a:endParaRPr/>
          </a:p>
        </p:txBody>
      </p:sp>
      <p:sp>
        <p:nvSpPr>
          <p:cNvPr id="2930" name="Google Shape;2930;p441"/>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highlight>
                  <a:srgbClr val="FFFFFF"/>
                </a:highlight>
                <a:latin typeface="Consolas"/>
                <a:ea typeface="Consolas"/>
                <a:cs typeface="Consolas"/>
                <a:sym typeface="Consolas"/>
              </a:rPr>
              <a:t>LinearLayout myLayout = findViewById(R.id.</a:t>
            </a:r>
            <a:r>
              <a:rPr b="1" i="1" lang="en" sz="1400">
                <a:solidFill>
                  <a:srgbClr val="660E7A"/>
                </a:solidFill>
                <a:highlight>
                  <a:srgbClr val="FFFFFF"/>
                </a:highlight>
                <a:latin typeface="Consolas"/>
                <a:ea typeface="Consolas"/>
                <a:cs typeface="Consolas"/>
                <a:sym typeface="Consolas"/>
              </a:rPr>
              <a:t>content</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FFFFF"/>
                </a:highlight>
                <a:latin typeface="Consolas"/>
                <a:ea typeface="Consolas"/>
                <a:cs typeface="Consolas"/>
                <a:sym typeface="Consolas"/>
              </a:rPr>
              <a:t>TextView tv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TextView(</a:t>
            </a:r>
            <a:r>
              <a:rPr b="1" lang="en" sz="1400">
                <a:solidFill>
                  <a:srgbClr val="000080"/>
                </a:solidFill>
                <a:highlight>
                  <a:srgbClr val="FFFFFF"/>
                </a:highlight>
                <a:latin typeface="Consolas"/>
                <a:ea typeface="Consolas"/>
                <a:cs typeface="Consolas"/>
                <a:sym typeface="Consolas"/>
              </a:rPr>
              <a:t>this</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FFFFF"/>
                </a:highlight>
                <a:latin typeface="Consolas"/>
                <a:ea typeface="Consolas"/>
                <a:cs typeface="Consolas"/>
                <a:sym typeface="Consolas"/>
              </a:rPr>
              <a:t>tv.setText(</a:t>
            </a:r>
            <a:r>
              <a:rPr b="1" lang="en" sz="1400">
                <a:solidFill>
                  <a:srgbClr val="008000"/>
                </a:solidFill>
                <a:highlight>
                  <a:srgbClr val="FFFFFF"/>
                </a:highlight>
                <a:latin typeface="Consolas"/>
                <a:ea typeface="Consolas"/>
                <a:cs typeface="Consolas"/>
                <a:sym typeface="Consolas"/>
              </a:rPr>
              <a:t>"Created by code!"</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FFFFF"/>
                </a:highlight>
                <a:latin typeface="Consolas"/>
                <a:ea typeface="Consolas"/>
                <a:cs typeface="Consolas"/>
                <a:sym typeface="Consolas"/>
              </a:rPr>
              <a:t>tv.setTextSize(TypedValue.</a:t>
            </a:r>
            <a:r>
              <a:rPr b="1" i="1" lang="en" sz="1400">
                <a:solidFill>
                  <a:srgbClr val="660E7A"/>
                </a:solidFill>
                <a:highlight>
                  <a:srgbClr val="FFFFFF"/>
                </a:highlight>
                <a:latin typeface="Consolas"/>
                <a:ea typeface="Consolas"/>
                <a:cs typeface="Consolas"/>
                <a:sym typeface="Consolas"/>
              </a:rPr>
              <a:t>COMPLEX_UNIT_SP</a:t>
            </a:r>
            <a:r>
              <a:rPr lang="en" sz="1400">
                <a:solidFill>
                  <a:schemeClr val="dk1"/>
                </a:solidFill>
                <a:highlight>
                  <a:srgbClr val="FFFFFF"/>
                </a:highlight>
                <a:latin typeface="Consolas"/>
                <a:ea typeface="Consolas"/>
                <a:cs typeface="Consolas"/>
                <a:sym typeface="Consolas"/>
              </a:rPr>
              <a:t>, </a:t>
            </a:r>
            <a:r>
              <a:rPr lang="en" sz="1400">
                <a:solidFill>
                  <a:srgbClr val="0000FF"/>
                </a:solidFill>
                <a:highlight>
                  <a:srgbClr val="FFFFFF"/>
                </a:highlight>
                <a:latin typeface="Consolas"/>
                <a:ea typeface="Consolas"/>
                <a:cs typeface="Consolas"/>
                <a:sym typeface="Consolas"/>
              </a:rPr>
              <a:t>30</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FFFFF"/>
                </a:highlight>
                <a:latin typeface="Consolas"/>
                <a:ea typeface="Consolas"/>
                <a:cs typeface="Consolas"/>
                <a:sym typeface="Consolas"/>
              </a:rPr>
              <a:t>tv.setTextColor(ContextCompat.</a:t>
            </a:r>
            <a:r>
              <a:rPr i="1" lang="en" sz="1400">
                <a:solidFill>
                  <a:schemeClr val="dk1"/>
                </a:solidFill>
                <a:highlight>
                  <a:srgbClr val="FFFFFF"/>
                </a:highlight>
                <a:latin typeface="Consolas"/>
                <a:ea typeface="Consolas"/>
                <a:cs typeface="Consolas"/>
                <a:sym typeface="Consolas"/>
              </a:rPr>
              <a:t>getColor</a:t>
            </a:r>
            <a:r>
              <a:rPr lang="en" sz="1400">
                <a:solidFill>
                  <a:schemeClr val="dk1"/>
                </a:solidFill>
                <a:highlight>
                  <a:srgbClr val="FFFFFF"/>
                </a:highlight>
                <a:latin typeface="Consolas"/>
                <a:ea typeface="Consolas"/>
                <a:cs typeface="Consolas"/>
                <a:sym typeface="Consolas"/>
              </a:rPr>
              <a:t>(</a:t>
            </a:r>
            <a:r>
              <a:rPr b="1" lang="en" sz="1400">
                <a:solidFill>
                  <a:srgbClr val="000080"/>
                </a:solidFill>
                <a:highlight>
                  <a:srgbClr val="FFFFFF"/>
                </a:highlight>
                <a:latin typeface="Consolas"/>
                <a:ea typeface="Consolas"/>
                <a:cs typeface="Consolas"/>
                <a:sym typeface="Consolas"/>
              </a:rPr>
              <a:t>this</a:t>
            </a:r>
            <a:r>
              <a:rPr lang="en" sz="1400">
                <a:solidFill>
                  <a:schemeClr val="dk1"/>
                </a:solidFill>
                <a:highlight>
                  <a:srgbClr val="FFFFFF"/>
                </a:highlight>
                <a:latin typeface="Consolas"/>
                <a:ea typeface="Consolas"/>
                <a:cs typeface="Consolas"/>
                <a:sym typeface="Consolas"/>
              </a:rPr>
              <a:t>, R.color.</a:t>
            </a:r>
            <a:r>
              <a:rPr b="1" i="1" lang="en" sz="1400">
                <a:solidFill>
                  <a:srgbClr val="660E7A"/>
                </a:solidFill>
                <a:highlight>
                  <a:srgbClr val="FFFFFF"/>
                </a:highlight>
                <a:latin typeface="Consolas"/>
                <a:ea typeface="Consolas"/>
                <a:cs typeface="Consolas"/>
                <a:sym typeface="Consolas"/>
              </a:rPr>
              <a:t>colorAccent</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FFFFF"/>
                </a:highlight>
                <a:latin typeface="Consolas"/>
                <a:ea typeface="Consolas"/>
                <a:cs typeface="Consolas"/>
                <a:sym typeface="Consolas"/>
              </a:rPr>
              <a:t>LinearLayout.LayoutParams linearLayoutParams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LinearLayout.LayoutParams(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FFFFF"/>
                </a:highlight>
                <a:latin typeface="Consolas"/>
                <a:ea typeface="Consolas"/>
                <a:cs typeface="Consolas"/>
                <a:sym typeface="Consolas"/>
              </a:rPr>
              <a:t>       ViewGroup.LayoutParams.</a:t>
            </a:r>
            <a:r>
              <a:rPr b="1" i="1" lang="en" sz="1400">
                <a:solidFill>
                  <a:srgbClr val="660E7A"/>
                </a:solidFill>
                <a:highlight>
                  <a:srgbClr val="FFFFFF"/>
                </a:highlight>
                <a:latin typeface="Consolas"/>
                <a:ea typeface="Consolas"/>
                <a:cs typeface="Consolas"/>
                <a:sym typeface="Consolas"/>
              </a:rPr>
              <a:t>WRAP_CONTENT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width</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1400">
                <a:solidFill>
                  <a:srgbClr val="80808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ViewGroup.LayoutParams.</a:t>
            </a:r>
            <a:r>
              <a:rPr b="1" i="1" lang="en" sz="1400">
                <a:solidFill>
                  <a:srgbClr val="660E7A"/>
                </a:solidFill>
                <a:highlight>
                  <a:srgbClr val="FFFFFF"/>
                </a:highlight>
                <a:latin typeface="Consolas"/>
                <a:ea typeface="Consolas"/>
                <a:cs typeface="Consolas"/>
                <a:sym typeface="Consolas"/>
              </a:rPr>
              <a:t>MATCH_PARENT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height</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FFFFF"/>
                </a:highlight>
                <a:latin typeface="Consolas"/>
                <a:ea typeface="Consolas"/>
                <a:cs typeface="Consolas"/>
                <a:sym typeface="Consolas"/>
              </a:rPr>
              <a:t>linearLayoutParams.</a:t>
            </a:r>
            <a:r>
              <a:rPr b="1" lang="en" sz="1400">
                <a:solidFill>
                  <a:srgbClr val="660E7A"/>
                </a:solidFill>
                <a:highlight>
                  <a:srgbClr val="FFFFFF"/>
                </a:highlight>
                <a:latin typeface="Consolas"/>
                <a:ea typeface="Consolas"/>
                <a:cs typeface="Consolas"/>
                <a:sym typeface="Consolas"/>
              </a:rPr>
              <a:t>gravity </a:t>
            </a:r>
            <a:r>
              <a:rPr lang="en" sz="1400">
                <a:solidFill>
                  <a:schemeClr val="dk1"/>
                </a:solidFill>
                <a:highlight>
                  <a:srgbClr val="FFFFFF"/>
                </a:highlight>
                <a:latin typeface="Consolas"/>
                <a:ea typeface="Consolas"/>
                <a:cs typeface="Consolas"/>
                <a:sym typeface="Consolas"/>
              </a:rPr>
              <a:t>= Gravity.</a:t>
            </a:r>
            <a:r>
              <a:rPr b="1" i="1" lang="en" sz="1400">
                <a:solidFill>
                  <a:srgbClr val="660E7A"/>
                </a:solidFill>
                <a:highlight>
                  <a:srgbClr val="FFFFFF"/>
                </a:highlight>
                <a:latin typeface="Consolas"/>
                <a:ea typeface="Consolas"/>
                <a:cs typeface="Consolas"/>
                <a:sym typeface="Consolas"/>
              </a:rPr>
              <a:t>CENTER_HORIZONTAL</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FFFFF"/>
                </a:highlight>
                <a:latin typeface="Consolas"/>
                <a:ea typeface="Consolas"/>
                <a:cs typeface="Consolas"/>
                <a:sym typeface="Consolas"/>
              </a:rPr>
              <a:t>tv.setLayoutParams(linearLayoutParams);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400">
                <a:solidFill>
                  <a:schemeClr val="dk1"/>
                </a:solidFill>
                <a:highlight>
                  <a:srgbClr val="FFFFFF"/>
                </a:highlight>
                <a:latin typeface="Consolas"/>
                <a:ea typeface="Consolas"/>
                <a:cs typeface="Consolas"/>
                <a:sym typeface="Consolas"/>
              </a:rPr>
              <a:t>myLayout.addView(tv);</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E4E4FF"/>
              </a:highlight>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4" name="Shape 2934"/>
        <p:cNvGrpSpPr/>
        <p:nvPr/>
      </p:nvGrpSpPr>
      <p:grpSpPr>
        <a:xfrm>
          <a:off x="0" y="0"/>
          <a:ext cx="0" cy="0"/>
          <a:chOff x="0" y="0"/>
          <a:chExt cx="0" cy="0"/>
        </a:xfrm>
      </p:grpSpPr>
      <p:sp>
        <p:nvSpPr>
          <p:cNvPr id="2935" name="Google Shape;2935;p44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Views with Java code</a:t>
            </a:r>
            <a:endParaRPr/>
          </a:p>
          <a:p>
            <a:pPr indent="0" lvl="0" marL="0" rtl="0" algn="l">
              <a:spcBef>
                <a:spcPts val="0"/>
              </a:spcBef>
              <a:spcAft>
                <a:spcPts val="0"/>
              </a:spcAft>
              <a:buNone/>
            </a:pPr>
            <a:r>
              <a:t/>
            </a:r>
            <a:endParaRPr/>
          </a:p>
        </p:txBody>
      </p:sp>
      <p:sp>
        <p:nvSpPr>
          <p:cNvPr id="2936" name="Google Shape;2936;p442"/>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 myLayout = findViewById(R.id.</a:t>
            </a:r>
            <a:r>
              <a:rPr b="1" i="1" lang="en" sz="1400">
                <a:solidFill>
                  <a:srgbClr val="660E7A"/>
                </a:solidFill>
                <a:highlight>
                  <a:srgbClr val="FFFFFF"/>
                </a:highlight>
                <a:latin typeface="Consolas"/>
                <a:ea typeface="Consolas"/>
                <a:cs typeface="Consolas"/>
                <a:sym typeface="Consolas"/>
              </a:rPr>
              <a:t>content</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TextView tv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TextView(</a:t>
            </a:r>
            <a:r>
              <a:rPr b="1" lang="en" sz="1400">
                <a:solidFill>
                  <a:srgbClr val="000080"/>
                </a:solidFill>
                <a:highlight>
                  <a:srgbClr val="FFFFFF"/>
                </a:highlight>
                <a:latin typeface="Consolas"/>
                <a:ea typeface="Consolas"/>
                <a:cs typeface="Consolas"/>
                <a:sym typeface="Consolas"/>
              </a:rPr>
              <a:t>this</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tv.setText(</a:t>
            </a:r>
            <a:r>
              <a:rPr b="1" lang="en" sz="1400">
                <a:solidFill>
                  <a:srgbClr val="008000"/>
                </a:solidFill>
                <a:highlight>
                  <a:srgbClr val="FFFFFF"/>
                </a:highlight>
                <a:latin typeface="Consolas"/>
                <a:ea typeface="Consolas"/>
                <a:cs typeface="Consolas"/>
                <a:sym typeface="Consolas"/>
              </a:rPr>
              <a:t>"Created by code!"</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LinearLayout.LayoutParams linearLayoutParams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LinearLayout.LayoutParams(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ViewGroup.LayoutParams.</a:t>
            </a:r>
            <a:r>
              <a:rPr b="1" i="1" lang="en" sz="1400">
                <a:solidFill>
                  <a:srgbClr val="660E7A"/>
                </a:solidFill>
                <a:highlight>
                  <a:srgbClr val="FFFFFF"/>
                </a:highlight>
                <a:latin typeface="Consolas"/>
                <a:ea typeface="Consolas"/>
                <a:cs typeface="Consolas"/>
                <a:sym typeface="Consolas"/>
              </a:rPr>
              <a:t>WRAP_CONTENT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width</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400">
                <a:solidFill>
                  <a:srgbClr val="80808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ViewGroup.LayoutParams.</a:t>
            </a:r>
            <a:r>
              <a:rPr b="1" i="1" lang="en" sz="1400">
                <a:solidFill>
                  <a:srgbClr val="660E7A"/>
                </a:solidFill>
                <a:highlight>
                  <a:srgbClr val="FFFFFF"/>
                </a:highlight>
                <a:latin typeface="Consolas"/>
                <a:ea typeface="Consolas"/>
                <a:cs typeface="Consolas"/>
                <a:sym typeface="Consolas"/>
              </a:rPr>
              <a:t>MATCH_PARENT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height</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linearLayoutParams.</a:t>
            </a:r>
            <a:r>
              <a:rPr b="1" lang="en" sz="1400">
                <a:solidFill>
                  <a:srgbClr val="660E7A"/>
                </a:solidFill>
                <a:highlight>
                  <a:srgbClr val="FFFFFF"/>
                </a:highlight>
                <a:latin typeface="Consolas"/>
                <a:ea typeface="Consolas"/>
                <a:cs typeface="Consolas"/>
                <a:sym typeface="Consolas"/>
              </a:rPr>
              <a:t>gravity </a:t>
            </a:r>
            <a:r>
              <a:rPr lang="en" sz="1400">
                <a:solidFill>
                  <a:schemeClr val="dk1"/>
                </a:solidFill>
                <a:highlight>
                  <a:srgbClr val="FFFFFF"/>
                </a:highlight>
                <a:latin typeface="Consolas"/>
                <a:ea typeface="Consolas"/>
                <a:cs typeface="Consolas"/>
                <a:sym typeface="Consolas"/>
              </a:rPr>
              <a:t>= Gravity.</a:t>
            </a:r>
            <a:r>
              <a:rPr b="1" i="1" lang="en" sz="1400">
                <a:solidFill>
                  <a:srgbClr val="660E7A"/>
                </a:solidFill>
                <a:highlight>
                  <a:srgbClr val="FFFFFF"/>
                </a:highlight>
                <a:latin typeface="Consolas"/>
                <a:ea typeface="Consolas"/>
                <a:cs typeface="Consolas"/>
                <a:sym typeface="Consolas"/>
              </a:rPr>
              <a:t>CENTER_HORIZONTAL</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tv.setLayoutParams(linearLayoutParams);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myLayout.addView(tv);</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E4E4FF"/>
              </a:highlight>
              <a:latin typeface="Consolas"/>
              <a:ea typeface="Consolas"/>
              <a:cs typeface="Consolas"/>
              <a:sym typeface="Consolas"/>
            </a:endParaRPr>
          </a:p>
        </p:txBody>
      </p:sp>
      <p:sp>
        <p:nvSpPr>
          <p:cNvPr id="2937" name="Google Shape;2937;p442"/>
          <p:cNvSpPr/>
          <p:nvPr/>
        </p:nvSpPr>
        <p:spPr>
          <a:xfrm>
            <a:off x="286900" y="1270500"/>
            <a:ext cx="5286900" cy="31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1" name="Shape 2941"/>
        <p:cNvGrpSpPr/>
        <p:nvPr/>
      </p:nvGrpSpPr>
      <p:grpSpPr>
        <a:xfrm>
          <a:off x="0" y="0"/>
          <a:ext cx="0" cy="0"/>
          <a:chOff x="0" y="0"/>
          <a:chExt cx="0" cy="0"/>
        </a:xfrm>
      </p:grpSpPr>
      <p:sp>
        <p:nvSpPr>
          <p:cNvPr id="2942" name="Google Shape;2942;p44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Views with Java code</a:t>
            </a:r>
            <a:endParaRPr/>
          </a:p>
          <a:p>
            <a:pPr indent="0" lvl="0" marL="0" rtl="0" algn="l">
              <a:spcBef>
                <a:spcPts val="0"/>
              </a:spcBef>
              <a:spcAft>
                <a:spcPts val="0"/>
              </a:spcAft>
              <a:buNone/>
            </a:pPr>
            <a:r>
              <a:t/>
            </a:r>
            <a:endParaRPr/>
          </a:p>
        </p:txBody>
      </p:sp>
      <p:sp>
        <p:nvSpPr>
          <p:cNvPr id="2943" name="Google Shape;2943;p443"/>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 myLayout = findViewById(R.id.</a:t>
            </a:r>
            <a:r>
              <a:rPr b="1" i="1" lang="en" sz="1400">
                <a:solidFill>
                  <a:srgbClr val="660E7A"/>
                </a:solidFill>
                <a:highlight>
                  <a:srgbClr val="FFFFFF"/>
                </a:highlight>
                <a:latin typeface="Consolas"/>
                <a:ea typeface="Consolas"/>
                <a:cs typeface="Consolas"/>
                <a:sym typeface="Consolas"/>
              </a:rPr>
              <a:t>content</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TextView tv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TextView(</a:t>
            </a:r>
            <a:r>
              <a:rPr b="1" lang="en" sz="1400">
                <a:solidFill>
                  <a:srgbClr val="000080"/>
                </a:solidFill>
                <a:highlight>
                  <a:srgbClr val="FFFFFF"/>
                </a:highlight>
                <a:latin typeface="Consolas"/>
                <a:ea typeface="Consolas"/>
                <a:cs typeface="Consolas"/>
                <a:sym typeface="Consolas"/>
              </a:rPr>
              <a:t>this</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tv.setText(</a:t>
            </a:r>
            <a:r>
              <a:rPr b="1" lang="en" sz="1400">
                <a:solidFill>
                  <a:srgbClr val="008000"/>
                </a:solidFill>
                <a:highlight>
                  <a:srgbClr val="FFFFFF"/>
                </a:highlight>
                <a:latin typeface="Consolas"/>
                <a:ea typeface="Consolas"/>
                <a:cs typeface="Consolas"/>
                <a:sym typeface="Consolas"/>
              </a:rPr>
              <a:t>"Created by code!"</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LinearLayout.LayoutParams linearLayoutParams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LinearLayout.LayoutParams(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ViewGroup.LayoutParams.</a:t>
            </a:r>
            <a:r>
              <a:rPr b="1" i="1" lang="en" sz="1400">
                <a:solidFill>
                  <a:srgbClr val="660E7A"/>
                </a:solidFill>
                <a:highlight>
                  <a:srgbClr val="FFFFFF"/>
                </a:highlight>
                <a:latin typeface="Consolas"/>
                <a:ea typeface="Consolas"/>
                <a:cs typeface="Consolas"/>
                <a:sym typeface="Consolas"/>
              </a:rPr>
              <a:t>WRAP_CONTENT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width</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400">
                <a:solidFill>
                  <a:srgbClr val="80808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ViewGroup.LayoutParams.</a:t>
            </a:r>
            <a:r>
              <a:rPr b="1" i="1" lang="en" sz="1400">
                <a:solidFill>
                  <a:srgbClr val="660E7A"/>
                </a:solidFill>
                <a:highlight>
                  <a:srgbClr val="FFFFFF"/>
                </a:highlight>
                <a:latin typeface="Consolas"/>
                <a:ea typeface="Consolas"/>
                <a:cs typeface="Consolas"/>
                <a:sym typeface="Consolas"/>
              </a:rPr>
              <a:t>MATCH_PARENT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height</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linearLayoutParams.</a:t>
            </a:r>
            <a:r>
              <a:rPr b="1" lang="en" sz="1400">
                <a:solidFill>
                  <a:srgbClr val="660E7A"/>
                </a:solidFill>
                <a:highlight>
                  <a:srgbClr val="FFFFFF"/>
                </a:highlight>
                <a:latin typeface="Consolas"/>
                <a:ea typeface="Consolas"/>
                <a:cs typeface="Consolas"/>
                <a:sym typeface="Consolas"/>
              </a:rPr>
              <a:t>gravity </a:t>
            </a:r>
            <a:r>
              <a:rPr lang="en" sz="1400">
                <a:solidFill>
                  <a:schemeClr val="dk1"/>
                </a:solidFill>
                <a:highlight>
                  <a:srgbClr val="FFFFFF"/>
                </a:highlight>
                <a:latin typeface="Consolas"/>
                <a:ea typeface="Consolas"/>
                <a:cs typeface="Consolas"/>
                <a:sym typeface="Consolas"/>
              </a:rPr>
              <a:t>= Gravity.</a:t>
            </a:r>
            <a:r>
              <a:rPr b="1" i="1" lang="en" sz="1400">
                <a:solidFill>
                  <a:srgbClr val="660E7A"/>
                </a:solidFill>
                <a:highlight>
                  <a:srgbClr val="FFFFFF"/>
                </a:highlight>
                <a:latin typeface="Consolas"/>
                <a:ea typeface="Consolas"/>
                <a:cs typeface="Consolas"/>
                <a:sym typeface="Consolas"/>
              </a:rPr>
              <a:t>CENTER_HORIZONTAL</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tv.setLayoutParams(linearLayoutParams);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myLayout.addView(tv);</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E4E4FF"/>
              </a:highlight>
              <a:latin typeface="Consolas"/>
              <a:ea typeface="Consolas"/>
              <a:cs typeface="Consolas"/>
              <a:sym typeface="Consolas"/>
            </a:endParaRPr>
          </a:p>
        </p:txBody>
      </p:sp>
      <p:sp>
        <p:nvSpPr>
          <p:cNvPr id="2944" name="Google Shape;2944;p443"/>
          <p:cNvSpPr/>
          <p:nvPr/>
        </p:nvSpPr>
        <p:spPr>
          <a:xfrm>
            <a:off x="311700" y="1731575"/>
            <a:ext cx="5286900" cy="31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8" name="Shape 2948"/>
        <p:cNvGrpSpPr/>
        <p:nvPr/>
      </p:nvGrpSpPr>
      <p:grpSpPr>
        <a:xfrm>
          <a:off x="0" y="0"/>
          <a:ext cx="0" cy="0"/>
          <a:chOff x="0" y="0"/>
          <a:chExt cx="0" cy="0"/>
        </a:xfrm>
      </p:grpSpPr>
      <p:sp>
        <p:nvSpPr>
          <p:cNvPr id="2949" name="Google Shape;2949;p44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Views with Java code</a:t>
            </a:r>
            <a:endParaRPr/>
          </a:p>
          <a:p>
            <a:pPr indent="0" lvl="0" marL="0" rtl="0" algn="l">
              <a:spcBef>
                <a:spcPts val="0"/>
              </a:spcBef>
              <a:spcAft>
                <a:spcPts val="0"/>
              </a:spcAft>
              <a:buNone/>
            </a:pPr>
            <a:r>
              <a:t/>
            </a:r>
            <a:endParaRPr/>
          </a:p>
        </p:txBody>
      </p:sp>
      <p:sp>
        <p:nvSpPr>
          <p:cNvPr id="2950" name="Google Shape;2950;p444"/>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 myLayout = findViewById(R.id.</a:t>
            </a:r>
            <a:r>
              <a:rPr b="1" i="1" lang="en" sz="1400">
                <a:solidFill>
                  <a:srgbClr val="660E7A"/>
                </a:solidFill>
                <a:highlight>
                  <a:srgbClr val="FFFFFF"/>
                </a:highlight>
                <a:latin typeface="Consolas"/>
                <a:ea typeface="Consolas"/>
                <a:cs typeface="Consolas"/>
                <a:sym typeface="Consolas"/>
              </a:rPr>
              <a:t>content</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TextView tv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TextView(</a:t>
            </a:r>
            <a:r>
              <a:rPr b="1" lang="en" sz="1400">
                <a:solidFill>
                  <a:srgbClr val="000080"/>
                </a:solidFill>
                <a:highlight>
                  <a:srgbClr val="FFFFFF"/>
                </a:highlight>
                <a:latin typeface="Consolas"/>
                <a:ea typeface="Consolas"/>
                <a:cs typeface="Consolas"/>
                <a:sym typeface="Consolas"/>
              </a:rPr>
              <a:t>this</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tv.setText(</a:t>
            </a:r>
            <a:r>
              <a:rPr b="1" lang="en" sz="1400">
                <a:solidFill>
                  <a:srgbClr val="008000"/>
                </a:solidFill>
                <a:highlight>
                  <a:srgbClr val="FFFFFF"/>
                </a:highlight>
                <a:latin typeface="Consolas"/>
                <a:ea typeface="Consolas"/>
                <a:cs typeface="Consolas"/>
                <a:sym typeface="Consolas"/>
              </a:rPr>
              <a:t>"Created by code!"</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LinearLayout.LayoutParams linearLayoutParams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LinearLayout.LayoutParams(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ViewGroup.LayoutParams.</a:t>
            </a:r>
            <a:r>
              <a:rPr b="1" i="1" lang="en" sz="1400">
                <a:solidFill>
                  <a:srgbClr val="660E7A"/>
                </a:solidFill>
                <a:highlight>
                  <a:srgbClr val="FFFFFF"/>
                </a:highlight>
                <a:latin typeface="Consolas"/>
                <a:ea typeface="Consolas"/>
                <a:cs typeface="Consolas"/>
                <a:sym typeface="Consolas"/>
              </a:rPr>
              <a:t>WRAP_CONTENT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width</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400">
                <a:solidFill>
                  <a:srgbClr val="80808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ViewGroup.LayoutParams.</a:t>
            </a:r>
            <a:r>
              <a:rPr b="1" i="1" lang="en" sz="1400">
                <a:solidFill>
                  <a:srgbClr val="660E7A"/>
                </a:solidFill>
                <a:highlight>
                  <a:srgbClr val="FFFFFF"/>
                </a:highlight>
                <a:latin typeface="Consolas"/>
                <a:ea typeface="Consolas"/>
                <a:cs typeface="Consolas"/>
                <a:sym typeface="Consolas"/>
              </a:rPr>
              <a:t>MATCH_PARENT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height</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linearLayoutParams.</a:t>
            </a:r>
            <a:r>
              <a:rPr b="1" lang="en" sz="1400">
                <a:solidFill>
                  <a:srgbClr val="660E7A"/>
                </a:solidFill>
                <a:highlight>
                  <a:srgbClr val="FFFFFF"/>
                </a:highlight>
                <a:latin typeface="Consolas"/>
                <a:ea typeface="Consolas"/>
                <a:cs typeface="Consolas"/>
                <a:sym typeface="Consolas"/>
              </a:rPr>
              <a:t>gravity </a:t>
            </a:r>
            <a:r>
              <a:rPr lang="en" sz="1400">
                <a:solidFill>
                  <a:schemeClr val="dk1"/>
                </a:solidFill>
                <a:highlight>
                  <a:srgbClr val="FFFFFF"/>
                </a:highlight>
                <a:latin typeface="Consolas"/>
                <a:ea typeface="Consolas"/>
                <a:cs typeface="Consolas"/>
                <a:sym typeface="Consolas"/>
              </a:rPr>
              <a:t>= Gravity.</a:t>
            </a:r>
            <a:r>
              <a:rPr b="1" i="1" lang="en" sz="1400">
                <a:solidFill>
                  <a:srgbClr val="660E7A"/>
                </a:solidFill>
                <a:highlight>
                  <a:srgbClr val="FFFFFF"/>
                </a:highlight>
                <a:latin typeface="Consolas"/>
                <a:ea typeface="Consolas"/>
                <a:cs typeface="Consolas"/>
                <a:sym typeface="Consolas"/>
              </a:rPr>
              <a:t>CENTER_HORIZONTAL</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tv.setLayoutParams(linearLayoutParams);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myLayout.addView(tv);</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E4E4FF"/>
              </a:highlight>
              <a:latin typeface="Consolas"/>
              <a:ea typeface="Consolas"/>
              <a:cs typeface="Consolas"/>
              <a:sym typeface="Consolas"/>
            </a:endParaRPr>
          </a:p>
        </p:txBody>
      </p:sp>
      <p:sp>
        <p:nvSpPr>
          <p:cNvPr id="2951" name="Google Shape;2951;p444"/>
          <p:cNvSpPr/>
          <p:nvPr/>
        </p:nvSpPr>
        <p:spPr>
          <a:xfrm>
            <a:off x="311700" y="1997950"/>
            <a:ext cx="6706800" cy="39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5" name="Shape 2955"/>
        <p:cNvGrpSpPr/>
        <p:nvPr/>
      </p:nvGrpSpPr>
      <p:grpSpPr>
        <a:xfrm>
          <a:off x="0" y="0"/>
          <a:ext cx="0" cy="0"/>
          <a:chOff x="0" y="0"/>
          <a:chExt cx="0" cy="0"/>
        </a:xfrm>
      </p:grpSpPr>
      <p:sp>
        <p:nvSpPr>
          <p:cNvPr id="2956" name="Google Shape;2956;p44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Views with Java code</a:t>
            </a:r>
            <a:endParaRPr/>
          </a:p>
          <a:p>
            <a:pPr indent="0" lvl="0" marL="0" rtl="0" algn="l">
              <a:spcBef>
                <a:spcPts val="0"/>
              </a:spcBef>
              <a:spcAft>
                <a:spcPts val="0"/>
              </a:spcAft>
              <a:buNone/>
            </a:pPr>
            <a:r>
              <a:t/>
            </a:r>
            <a:endParaRPr/>
          </a:p>
        </p:txBody>
      </p:sp>
      <p:sp>
        <p:nvSpPr>
          <p:cNvPr id="2957" name="Google Shape;2957;p445"/>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 myLayout = findViewById(R.id.</a:t>
            </a:r>
            <a:r>
              <a:rPr b="1" i="1" lang="en" sz="1400">
                <a:solidFill>
                  <a:srgbClr val="660E7A"/>
                </a:solidFill>
                <a:highlight>
                  <a:srgbClr val="FFFFFF"/>
                </a:highlight>
                <a:latin typeface="Consolas"/>
                <a:ea typeface="Consolas"/>
                <a:cs typeface="Consolas"/>
                <a:sym typeface="Consolas"/>
              </a:rPr>
              <a:t>content</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TextView tv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TextView(</a:t>
            </a:r>
            <a:r>
              <a:rPr b="1" lang="en" sz="1400">
                <a:solidFill>
                  <a:srgbClr val="000080"/>
                </a:solidFill>
                <a:highlight>
                  <a:srgbClr val="FFFFFF"/>
                </a:highlight>
                <a:latin typeface="Consolas"/>
                <a:ea typeface="Consolas"/>
                <a:cs typeface="Consolas"/>
                <a:sym typeface="Consolas"/>
              </a:rPr>
              <a:t>this</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tv.setText(</a:t>
            </a:r>
            <a:r>
              <a:rPr b="1" lang="en" sz="1400">
                <a:solidFill>
                  <a:srgbClr val="008000"/>
                </a:solidFill>
                <a:highlight>
                  <a:srgbClr val="FFFFFF"/>
                </a:highlight>
                <a:latin typeface="Consolas"/>
                <a:ea typeface="Consolas"/>
                <a:cs typeface="Consolas"/>
                <a:sym typeface="Consolas"/>
              </a:rPr>
              <a:t>"Created by code!"</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LinearLayout.LayoutParams linearLayoutParams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LinearLayout.LayoutParams(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ViewGroup.LayoutParams.</a:t>
            </a:r>
            <a:r>
              <a:rPr b="1" i="1" lang="en" sz="1400">
                <a:solidFill>
                  <a:srgbClr val="660E7A"/>
                </a:solidFill>
                <a:highlight>
                  <a:srgbClr val="FFFFFF"/>
                </a:highlight>
                <a:latin typeface="Consolas"/>
                <a:ea typeface="Consolas"/>
                <a:cs typeface="Consolas"/>
                <a:sym typeface="Consolas"/>
              </a:rPr>
              <a:t>WRAP_CONTENT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width</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400">
                <a:solidFill>
                  <a:srgbClr val="80808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ViewGroup.LayoutParams.</a:t>
            </a:r>
            <a:r>
              <a:rPr b="1" i="1" lang="en" sz="1400">
                <a:solidFill>
                  <a:srgbClr val="660E7A"/>
                </a:solidFill>
                <a:highlight>
                  <a:srgbClr val="FFFFFF"/>
                </a:highlight>
                <a:latin typeface="Consolas"/>
                <a:ea typeface="Consolas"/>
                <a:cs typeface="Consolas"/>
                <a:sym typeface="Consolas"/>
              </a:rPr>
              <a:t>MATCH_PARENT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height</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linearLayoutParams.</a:t>
            </a:r>
            <a:r>
              <a:rPr b="1" lang="en" sz="1400">
                <a:solidFill>
                  <a:srgbClr val="660E7A"/>
                </a:solidFill>
                <a:highlight>
                  <a:srgbClr val="FFFFFF"/>
                </a:highlight>
                <a:latin typeface="Consolas"/>
                <a:ea typeface="Consolas"/>
                <a:cs typeface="Consolas"/>
                <a:sym typeface="Consolas"/>
              </a:rPr>
              <a:t>gravity </a:t>
            </a:r>
            <a:r>
              <a:rPr lang="en" sz="1400">
                <a:solidFill>
                  <a:schemeClr val="dk1"/>
                </a:solidFill>
                <a:highlight>
                  <a:srgbClr val="FFFFFF"/>
                </a:highlight>
                <a:latin typeface="Consolas"/>
                <a:ea typeface="Consolas"/>
                <a:cs typeface="Consolas"/>
                <a:sym typeface="Consolas"/>
              </a:rPr>
              <a:t>= Gravity.</a:t>
            </a:r>
            <a:r>
              <a:rPr b="1" i="1" lang="en" sz="1400">
                <a:solidFill>
                  <a:srgbClr val="660E7A"/>
                </a:solidFill>
                <a:highlight>
                  <a:srgbClr val="FFFFFF"/>
                </a:highlight>
                <a:latin typeface="Consolas"/>
                <a:ea typeface="Consolas"/>
                <a:cs typeface="Consolas"/>
                <a:sym typeface="Consolas"/>
              </a:rPr>
              <a:t>CENTER_HORIZONTAL</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tv.setLayoutParams(linearLayoutParams);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myLayout.addView(tv);</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E4E4FF"/>
              </a:highlight>
              <a:latin typeface="Consolas"/>
              <a:ea typeface="Consolas"/>
              <a:cs typeface="Consolas"/>
              <a:sym typeface="Consolas"/>
            </a:endParaRPr>
          </a:p>
        </p:txBody>
      </p:sp>
      <p:sp>
        <p:nvSpPr>
          <p:cNvPr id="2958" name="Google Shape;2958;p445"/>
          <p:cNvSpPr/>
          <p:nvPr/>
        </p:nvSpPr>
        <p:spPr>
          <a:xfrm>
            <a:off x="311700" y="2425775"/>
            <a:ext cx="7803000" cy="1744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2" name="Shape 2962"/>
        <p:cNvGrpSpPr/>
        <p:nvPr/>
      </p:nvGrpSpPr>
      <p:grpSpPr>
        <a:xfrm>
          <a:off x="0" y="0"/>
          <a:ext cx="0" cy="0"/>
          <a:chOff x="0" y="0"/>
          <a:chExt cx="0" cy="0"/>
        </a:xfrm>
      </p:grpSpPr>
      <p:sp>
        <p:nvSpPr>
          <p:cNvPr id="2963" name="Google Shape;2963;p44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Views with Java code</a:t>
            </a:r>
            <a:endParaRPr/>
          </a:p>
          <a:p>
            <a:pPr indent="0" lvl="0" marL="0" rtl="0" algn="l">
              <a:spcBef>
                <a:spcPts val="0"/>
              </a:spcBef>
              <a:spcAft>
                <a:spcPts val="0"/>
              </a:spcAft>
              <a:buNone/>
            </a:pPr>
            <a:r>
              <a:t/>
            </a:r>
            <a:endParaRPr/>
          </a:p>
        </p:txBody>
      </p:sp>
      <p:sp>
        <p:nvSpPr>
          <p:cNvPr id="2964" name="Google Shape;2964;p446"/>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 myLayout = findViewById(R.id.</a:t>
            </a:r>
            <a:r>
              <a:rPr b="1" i="1" lang="en" sz="1400">
                <a:solidFill>
                  <a:srgbClr val="660E7A"/>
                </a:solidFill>
                <a:highlight>
                  <a:srgbClr val="FFFFFF"/>
                </a:highlight>
                <a:latin typeface="Consolas"/>
                <a:ea typeface="Consolas"/>
                <a:cs typeface="Consolas"/>
                <a:sym typeface="Consolas"/>
              </a:rPr>
              <a:t>content</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TextView tv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TextView(</a:t>
            </a:r>
            <a:r>
              <a:rPr b="1" lang="en" sz="1400">
                <a:solidFill>
                  <a:srgbClr val="000080"/>
                </a:solidFill>
                <a:highlight>
                  <a:srgbClr val="FFFFFF"/>
                </a:highlight>
                <a:latin typeface="Consolas"/>
                <a:ea typeface="Consolas"/>
                <a:cs typeface="Consolas"/>
                <a:sym typeface="Consolas"/>
              </a:rPr>
              <a:t>this</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tv.setText(</a:t>
            </a:r>
            <a:r>
              <a:rPr b="1" lang="en" sz="1400">
                <a:solidFill>
                  <a:srgbClr val="008000"/>
                </a:solidFill>
                <a:highlight>
                  <a:srgbClr val="FFFFFF"/>
                </a:highlight>
                <a:latin typeface="Consolas"/>
                <a:ea typeface="Consolas"/>
                <a:cs typeface="Consolas"/>
                <a:sym typeface="Consolas"/>
              </a:rPr>
              <a:t>"Created by code!"</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LinearLayout.LayoutParams linearLayoutParams = </a:t>
            </a:r>
            <a:r>
              <a:rPr b="1" lang="en" sz="1400">
                <a:solidFill>
                  <a:srgbClr val="000080"/>
                </a:solidFill>
                <a:highlight>
                  <a:srgbClr val="FFFFFF"/>
                </a:highlight>
                <a:latin typeface="Consolas"/>
                <a:ea typeface="Consolas"/>
                <a:cs typeface="Consolas"/>
                <a:sym typeface="Consolas"/>
              </a:rPr>
              <a:t>new </a:t>
            </a:r>
            <a:r>
              <a:rPr lang="en" sz="1400">
                <a:solidFill>
                  <a:schemeClr val="dk1"/>
                </a:solidFill>
                <a:highlight>
                  <a:srgbClr val="FFFFFF"/>
                </a:highlight>
                <a:latin typeface="Consolas"/>
                <a:ea typeface="Consolas"/>
                <a:cs typeface="Consolas"/>
                <a:sym typeface="Consolas"/>
              </a:rPr>
              <a:t>LinearLayout.LayoutParams(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ViewGroup.LayoutParams.</a:t>
            </a:r>
            <a:r>
              <a:rPr b="1" i="1" lang="en" sz="1400">
                <a:solidFill>
                  <a:srgbClr val="660E7A"/>
                </a:solidFill>
                <a:highlight>
                  <a:srgbClr val="FFFFFF"/>
                </a:highlight>
                <a:latin typeface="Consolas"/>
                <a:ea typeface="Consolas"/>
                <a:cs typeface="Consolas"/>
                <a:sym typeface="Consolas"/>
              </a:rPr>
              <a:t>WRAP_CONTENT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width</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i="1" lang="en" sz="1400">
                <a:solidFill>
                  <a:srgbClr val="80808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ViewGroup.LayoutParams.</a:t>
            </a:r>
            <a:r>
              <a:rPr b="1" i="1" lang="en" sz="1400">
                <a:solidFill>
                  <a:srgbClr val="660E7A"/>
                </a:solidFill>
                <a:highlight>
                  <a:srgbClr val="FFFFFF"/>
                </a:highlight>
                <a:latin typeface="Consolas"/>
                <a:ea typeface="Consolas"/>
                <a:cs typeface="Consolas"/>
                <a:sym typeface="Consolas"/>
              </a:rPr>
              <a:t>MATCH_PARENT</a:t>
            </a:r>
            <a:r>
              <a:rPr lang="en" sz="1400">
                <a:solidFill>
                  <a:schemeClr val="dk1"/>
                </a:solidFill>
                <a:highlight>
                  <a:srgbClr val="FFFFFF"/>
                </a:highlight>
                <a:latin typeface="Consolas"/>
                <a:ea typeface="Consolas"/>
                <a:cs typeface="Consolas"/>
                <a:sym typeface="Consolas"/>
              </a:rPr>
              <a:t>); </a:t>
            </a:r>
            <a:r>
              <a:rPr i="1" lang="en" sz="1400">
                <a:solidFill>
                  <a:srgbClr val="808080"/>
                </a:solidFill>
                <a:highlight>
                  <a:srgbClr val="FFFFFF"/>
                </a:highlight>
                <a:latin typeface="Consolas"/>
                <a:ea typeface="Consolas"/>
                <a:cs typeface="Consolas"/>
                <a:sym typeface="Consolas"/>
              </a:rPr>
              <a:t>// height</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rgbClr val="80808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linearLayoutParams.</a:t>
            </a:r>
            <a:r>
              <a:rPr b="1" lang="en" sz="1400">
                <a:solidFill>
                  <a:srgbClr val="660E7A"/>
                </a:solidFill>
                <a:highlight>
                  <a:srgbClr val="FFFFFF"/>
                </a:highlight>
                <a:latin typeface="Consolas"/>
                <a:ea typeface="Consolas"/>
                <a:cs typeface="Consolas"/>
                <a:sym typeface="Consolas"/>
              </a:rPr>
              <a:t>gravity </a:t>
            </a:r>
            <a:r>
              <a:rPr lang="en" sz="1400">
                <a:solidFill>
                  <a:schemeClr val="dk1"/>
                </a:solidFill>
                <a:highlight>
                  <a:srgbClr val="FFFFFF"/>
                </a:highlight>
                <a:latin typeface="Consolas"/>
                <a:ea typeface="Consolas"/>
                <a:cs typeface="Consolas"/>
                <a:sym typeface="Consolas"/>
              </a:rPr>
              <a:t>= Gravity.</a:t>
            </a:r>
            <a:r>
              <a:rPr b="1" i="1" lang="en" sz="1400">
                <a:solidFill>
                  <a:srgbClr val="660E7A"/>
                </a:solidFill>
                <a:highlight>
                  <a:srgbClr val="FFFFFF"/>
                </a:highlight>
                <a:latin typeface="Consolas"/>
                <a:ea typeface="Consolas"/>
                <a:cs typeface="Consolas"/>
                <a:sym typeface="Consolas"/>
              </a:rPr>
              <a:t>CENTER_HORIZONTAL</a:t>
            </a:r>
            <a:r>
              <a:rPr lang="en" sz="1400">
                <a:solidFill>
                  <a:schemeClr val="dk1"/>
                </a:solidFill>
                <a:highlight>
                  <a:srgbClr val="FFFFFF"/>
                </a:highlight>
                <a:latin typeface="Consolas"/>
                <a:ea typeface="Consolas"/>
                <a:cs typeface="Consolas"/>
                <a:sym typeface="Consolas"/>
              </a:rPr>
              <a: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tv.setLayoutParams(linearLayoutParams);</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myLayout.addView(tv);</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E4E4FF"/>
              </a:highlight>
              <a:latin typeface="Consolas"/>
              <a:ea typeface="Consolas"/>
              <a:cs typeface="Consolas"/>
              <a:sym typeface="Consolas"/>
            </a:endParaRPr>
          </a:p>
        </p:txBody>
      </p:sp>
      <p:sp>
        <p:nvSpPr>
          <p:cNvPr id="2965" name="Google Shape;2965;p446"/>
          <p:cNvSpPr/>
          <p:nvPr/>
        </p:nvSpPr>
        <p:spPr>
          <a:xfrm>
            <a:off x="311700" y="4171063"/>
            <a:ext cx="2301000" cy="440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9" name="Shape 2969"/>
        <p:cNvGrpSpPr/>
        <p:nvPr/>
      </p:nvGrpSpPr>
      <p:grpSpPr>
        <a:xfrm>
          <a:off x="0" y="0"/>
          <a:ext cx="0" cy="0"/>
          <a:chOff x="0" y="0"/>
          <a:chExt cx="0" cy="0"/>
        </a:xfrm>
      </p:grpSpPr>
      <p:sp>
        <p:nvSpPr>
          <p:cNvPr id="2970" name="Google Shape;2970;p44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pic>
        <p:nvPicPr>
          <p:cNvPr id="2971" name="Google Shape;2971;p447"/>
          <p:cNvPicPr preferRelativeResize="0"/>
          <p:nvPr/>
        </p:nvPicPr>
        <p:blipFill>
          <a:blip r:embed="rId3">
            <a:alphaModFix/>
          </a:blip>
          <a:stretch>
            <a:fillRect/>
          </a:stretch>
        </p:blipFill>
        <p:spPr>
          <a:xfrm>
            <a:off x="1187925" y="1253625"/>
            <a:ext cx="6768150" cy="3810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2" name="Shape 1972"/>
        <p:cNvGrpSpPr/>
        <p:nvPr/>
      </p:nvGrpSpPr>
      <p:grpSpPr>
        <a:xfrm>
          <a:off x="0" y="0"/>
          <a:ext cx="0" cy="0"/>
          <a:chOff x="0" y="0"/>
          <a:chExt cx="0" cy="0"/>
        </a:xfrm>
      </p:grpSpPr>
      <p:sp>
        <p:nvSpPr>
          <p:cNvPr id="1973" name="Google Shape;1973;p313"/>
          <p:cNvSpPr txBox="1"/>
          <p:nvPr>
            <p:ph idx="4294967295" type="body"/>
          </p:nvPr>
        </p:nvSpPr>
        <p:spPr>
          <a:xfrm>
            <a:off x="258925" y="589650"/>
            <a:ext cx="8520600" cy="3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xml version="1.0" encoding="utf-8"</a:t>
            </a:r>
            <a:r>
              <a:rPr i="1" lang="en" sz="1400">
                <a:solidFill>
                  <a:srgbClr val="CCCCCC"/>
                </a:solidFill>
                <a:highlight>
                  <a:srgbClr val="FFFFFF"/>
                </a:highlight>
                <a:latin typeface="Consolas"/>
                <a:ea typeface="Consolas"/>
                <a:cs typeface="Consolas"/>
                <a:sym typeface="Consolas"/>
              </a:rPr>
              <a:t>?&gt;</a:t>
            </a:r>
            <a:endParaRPr i="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xmlns:android="http://schemas.android.com/apk/res/android"</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android:layout_width="match_parent"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android:layout_height="match_parent"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a:t>
            </a:r>
            <a:r>
              <a:rPr lang="en" sz="1400">
                <a:solidFill>
                  <a:schemeClr val="dk1"/>
                </a:solidFill>
                <a:highlight>
                  <a:srgbClr val="FFFF00"/>
                </a:highlight>
                <a:latin typeface="Consolas"/>
                <a:ea typeface="Consolas"/>
                <a:cs typeface="Consolas"/>
                <a:sym typeface="Consolas"/>
              </a:rPr>
              <a:t>&lt;</a:t>
            </a:r>
            <a:r>
              <a:rPr b="1" lang="en" sz="1400">
                <a:solidFill>
                  <a:srgbClr val="000080"/>
                </a:solidFill>
                <a:highlight>
                  <a:srgbClr val="FFFF00"/>
                </a:highlight>
                <a:latin typeface="Consolas"/>
                <a:ea typeface="Consolas"/>
                <a:cs typeface="Consolas"/>
                <a:sym typeface="Consolas"/>
              </a:rPr>
              <a:t>TextView</a:t>
            </a:r>
            <a:endParaRPr b="1" sz="1400">
              <a:solidFill>
                <a:srgbClr val="00008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:text=</a:t>
            </a:r>
            <a:r>
              <a:rPr b="1" lang="en" sz="1400">
                <a:solidFill>
                  <a:srgbClr val="008000"/>
                </a:solidFill>
                <a:highlight>
                  <a:srgbClr val="FFFFFF"/>
                </a:highlight>
                <a:latin typeface="Consolas"/>
                <a:ea typeface="Consolas"/>
                <a:cs typeface="Consolas"/>
                <a:sym typeface="Consolas"/>
              </a:rPr>
              <a:t>"Hello World!"</a:t>
            </a:r>
            <a:r>
              <a:rPr lang="en" sz="1400">
                <a:solidFill>
                  <a:schemeClr val="dk1"/>
                </a:solidFill>
                <a:highlight>
                  <a:srgbClr val="FFFF00"/>
                </a:highlight>
                <a:latin typeface="Consolas"/>
                <a:ea typeface="Consolas"/>
                <a:cs typeface="Consolas"/>
                <a:sym typeface="Consolas"/>
              </a:rPr>
              <a:t>/&gt;</a:t>
            </a:r>
            <a:endParaRPr sz="1400">
              <a:solidFill>
                <a:schemeClr val="dk1"/>
              </a:solidFill>
              <a:highlight>
                <a:srgbClr val="FFFF00"/>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a:t>
            </a:r>
            <a:endParaRPr sz="1400">
              <a:solidFill>
                <a:schemeClr val="dk1"/>
              </a:solidFill>
              <a:highlight>
                <a:srgbClr val="FFFF00"/>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p:txBody>
      </p:sp>
      <p:sp>
        <p:nvSpPr>
          <p:cNvPr id="1974" name="Google Shape;1974;p313"/>
          <p:cNvSpPr txBox="1"/>
          <p:nvPr/>
        </p:nvSpPr>
        <p:spPr>
          <a:xfrm>
            <a:off x="173475" y="82950"/>
            <a:ext cx="43440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Condensed"/>
                <a:ea typeface="Roboto Condensed"/>
                <a:cs typeface="Roboto Condensed"/>
                <a:sym typeface="Roboto Condensed"/>
              </a:rPr>
              <a:t>activity_main.xml</a:t>
            </a:r>
            <a:endParaRPr b="1" sz="1800">
              <a:latin typeface="Roboto Condensed"/>
              <a:ea typeface="Roboto Condensed"/>
              <a:cs typeface="Roboto Condensed"/>
              <a:sym typeface="Roboto Condensed"/>
            </a:endParaRPr>
          </a:p>
        </p:txBody>
      </p:sp>
      <p:sp>
        <p:nvSpPr>
          <p:cNvPr id="1975" name="Google Shape;1975;p313"/>
          <p:cNvSpPr txBox="1"/>
          <p:nvPr/>
        </p:nvSpPr>
        <p:spPr>
          <a:xfrm>
            <a:off x="5543225" y="2328925"/>
            <a:ext cx="2255100" cy="62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Condensed"/>
                <a:ea typeface="Roboto Condensed"/>
                <a:cs typeface="Roboto Condensed"/>
                <a:sym typeface="Roboto Condensed"/>
              </a:rPr>
              <a:t>XML Tag</a:t>
            </a:r>
            <a:endParaRPr sz="3000">
              <a:latin typeface="Roboto Condensed"/>
              <a:ea typeface="Roboto Condensed"/>
              <a:cs typeface="Roboto Condensed"/>
              <a:sym typeface="Roboto Condense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5" name="Shape 2975"/>
        <p:cNvGrpSpPr/>
        <p:nvPr/>
      </p:nvGrpSpPr>
      <p:grpSpPr>
        <a:xfrm>
          <a:off x="0" y="0"/>
          <a:ext cx="0" cy="0"/>
          <a:chOff x="0" y="0"/>
          <a:chExt cx="0" cy="0"/>
        </a:xfrm>
      </p:grpSpPr>
      <p:sp>
        <p:nvSpPr>
          <p:cNvPr id="2976" name="Google Shape;2976;p448"/>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77" name="Google Shape;2977;p448"/>
          <p:cNvPicPr preferRelativeResize="0"/>
          <p:nvPr/>
        </p:nvPicPr>
        <p:blipFill>
          <a:blip r:embed="rId3">
            <a:alphaModFix/>
          </a:blip>
          <a:stretch>
            <a:fillRect/>
          </a:stretch>
        </p:blipFill>
        <p:spPr>
          <a:xfrm>
            <a:off x="0" y="-603500"/>
            <a:ext cx="9144000" cy="6072251"/>
          </a:xfrm>
          <a:prstGeom prst="rect">
            <a:avLst/>
          </a:prstGeom>
          <a:noFill/>
          <a:ln>
            <a:noFill/>
          </a:ln>
        </p:spPr>
      </p:pic>
      <p:sp>
        <p:nvSpPr>
          <p:cNvPr id="2978" name="Google Shape;2978;p448"/>
          <p:cNvSpPr txBox="1"/>
          <p:nvPr>
            <p:ph type="title"/>
          </p:nvPr>
        </p:nvSpPr>
        <p:spPr>
          <a:xfrm>
            <a:off x="0" y="4416000"/>
            <a:ext cx="9144000" cy="7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Theory time!</a:t>
            </a:r>
            <a:endParaRPr b="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2" name="Shape 2982"/>
        <p:cNvGrpSpPr/>
        <p:nvPr/>
      </p:nvGrpSpPr>
      <p:grpSpPr>
        <a:xfrm>
          <a:off x="0" y="0"/>
          <a:ext cx="0" cy="0"/>
          <a:chOff x="0" y="0"/>
          <a:chExt cx="0" cy="0"/>
        </a:xfrm>
      </p:grpSpPr>
      <p:sp>
        <p:nvSpPr>
          <p:cNvPr id="2983" name="Google Shape;2983;p449"/>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Views get’s drawn on screen?</a:t>
            </a:r>
            <a:endParaRPr/>
          </a:p>
          <a:p>
            <a:pPr indent="0" lvl="0" marL="0" rtl="0" algn="l">
              <a:spcBef>
                <a:spcPts val="0"/>
              </a:spcBef>
              <a:spcAft>
                <a:spcPts val="0"/>
              </a:spcAft>
              <a:buNone/>
            </a:pPr>
            <a:r>
              <a:t/>
            </a:r>
            <a:endParaRPr/>
          </a:p>
        </p:txBody>
      </p:sp>
      <p:sp>
        <p:nvSpPr>
          <p:cNvPr id="2984" name="Google Shape;2984;p449"/>
          <p:cNvSpPr txBox="1"/>
          <p:nvPr/>
        </p:nvSpPr>
        <p:spPr>
          <a:xfrm>
            <a:off x="1527150" y="2231175"/>
            <a:ext cx="1654200" cy="667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Measure</a:t>
            </a:r>
            <a:endParaRPr>
              <a:latin typeface="Roboto"/>
              <a:ea typeface="Roboto"/>
              <a:cs typeface="Roboto"/>
              <a:sym typeface="Roboto"/>
            </a:endParaRPr>
          </a:p>
        </p:txBody>
      </p:sp>
      <p:sp>
        <p:nvSpPr>
          <p:cNvPr id="2985" name="Google Shape;2985;p449"/>
          <p:cNvSpPr txBox="1"/>
          <p:nvPr/>
        </p:nvSpPr>
        <p:spPr>
          <a:xfrm>
            <a:off x="3744900" y="2231175"/>
            <a:ext cx="1654200" cy="667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Layout</a:t>
            </a:r>
            <a:endParaRPr>
              <a:latin typeface="Roboto"/>
              <a:ea typeface="Roboto"/>
              <a:cs typeface="Roboto"/>
              <a:sym typeface="Roboto"/>
            </a:endParaRPr>
          </a:p>
        </p:txBody>
      </p:sp>
      <p:sp>
        <p:nvSpPr>
          <p:cNvPr id="2986" name="Google Shape;2986;p449"/>
          <p:cNvSpPr txBox="1"/>
          <p:nvPr/>
        </p:nvSpPr>
        <p:spPr>
          <a:xfrm>
            <a:off x="5962650" y="2231175"/>
            <a:ext cx="1654200" cy="667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Draw</a:t>
            </a:r>
            <a:endParaRPr>
              <a:latin typeface="Roboto"/>
              <a:ea typeface="Roboto"/>
              <a:cs typeface="Roboto"/>
              <a:sym typeface="Roboto"/>
            </a:endParaRPr>
          </a:p>
        </p:txBody>
      </p:sp>
      <p:sp>
        <p:nvSpPr>
          <p:cNvPr id="2987" name="Google Shape;2987;p449"/>
          <p:cNvSpPr/>
          <p:nvPr/>
        </p:nvSpPr>
        <p:spPr>
          <a:xfrm>
            <a:off x="3239025" y="2453600"/>
            <a:ext cx="443100" cy="24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49"/>
          <p:cNvSpPr/>
          <p:nvPr/>
        </p:nvSpPr>
        <p:spPr>
          <a:xfrm>
            <a:off x="5459325" y="2443125"/>
            <a:ext cx="443100" cy="24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2" name="Shape 2992"/>
        <p:cNvGrpSpPr/>
        <p:nvPr/>
      </p:nvGrpSpPr>
      <p:grpSpPr>
        <a:xfrm>
          <a:off x="0" y="0"/>
          <a:ext cx="0" cy="0"/>
          <a:chOff x="0" y="0"/>
          <a:chExt cx="0" cy="0"/>
        </a:xfrm>
      </p:grpSpPr>
      <p:sp>
        <p:nvSpPr>
          <p:cNvPr id="2993" name="Google Shape;2993;p45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Views get’s drawn on screen?</a:t>
            </a:r>
            <a:endParaRPr/>
          </a:p>
        </p:txBody>
      </p:sp>
      <p:sp>
        <p:nvSpPr>
          <p:cNvPr id="2994" name="Google Shape;2994;p450"/>
          <p:cNvSpPr txBox="1"/>
          <p:nvPr/>
        </p:nvSpPr>
        <p:spPr>
          <a:xfrm>
            <a:off x="1527150" y="2231175"/>
            <a:ext cx="1654200" cy="667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Measure</a:t>
            </a:r>
            <a:endParaRPr>
              <a:latin typeface="Roboto"/>
              <a:ea typeface="Roboto"/>
              <a:cs typeface="Roboto"/>
              <a:sym typeface="Roboto"/>
            </a:endParaRPr>
          </a:p>
        </p:txBody>
      </p:sp>
      <p:sp>
        <p:nvSpPr>
          <p:cNvPr id="2995" name="Google Shape;2995;p450"/>
          <p:cNvSpPr txBox="1"/>
          <p:nvPr/>
        </p:nvSpPr>
        <p:spPr>
          <a:xfrm>
            <a:off x="1148850" y="3482300"/>
            <a:ext cx="7059900" cy="92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a:buChar char="●"/>
            </a:pPr>
            <a:r>
              <a:rPr lang="en" sz="1800">
                <a:latin typeface="Roboto"/>
                <a:ea typeface="Roboto"/>
                <a:cs typeface="Roboto"/>
                <a:sym typeface="Roboto"/>
              </a:rPr>
              <a:t>Traversing the layout </a:t>
            </a:r>
            <a:r>
              <a:rPr lang="en" sz="1800">
                <a:latin typeface="Roboto"/>
                <a:ea typeface="Roboto"/>
                <a:cs typeface="Roboto"/>
                <a:sym typeface="Roboto"/>
              </a:rPr>
              <a:t>hierarchy from the root.</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en" sz="1800">
                <a:latin typeface="Roboto"/>
                <a:ea typeface="Roboto"/>
                <a:cs typeface="Roboto"/>
                <a:sym typeface="Roboto"/>
              </a:rPr>
              <a:t>Parents ask children to measure themselves, </a:t>
            </a:r>
            <a:br>
              <a:rPr lang="en" sz="1800">
                <a:latin typeface="Roboto"/>
                <a:ea typeface="Roboto"/>
                <a:cs typeface="Roboto"/>
                <a:sym typeface="Roboto"/>
              </a:rPr>
            </a:br>
            <a:r>
              <a:rPr b="1" lang="en" sz="1800">
                <a:latin typeface="Roboto"/>
                <a:ea typeface="Roboto"/>
                <a:cs typeface="Roboto"/>
                <a:sym typeface="Roboto"/>
              </a:rPr>
              <a:t>given constraints.</a:t>
            </a:r>
            <a:endParaRPr b="1" sz="1800">
              <a:latin typeface="Roboto"/>
              <a:ea typeface="Roboto"/>
              <a:cs typeface="Roboto"/>
              <a:sym typeface="Roboto"/>
            </a:endParaRPr>
          </a:p>
          <a:p>
            <a:pPr indent="0" lvl="0" marL="0" rtl="0" algn="l">
              <a:lnSpc>
                <a:spcPct val="150000"/>
              </a:lnSpc>
              <a:spcBef>
                <a:spcPts val="0"/>
              </a:spcBef>
              <a:spcAft>
                <a:spcPts val="0"/>
              </a:spcAft>
              <a:buNone/>
            </a:pPr>
            <a:r>
              <a:rPr lang="en" sz="1800">
                <a:latin typeface="Roboto"/>
                <a:ea typeface="Roboto"/>
                <a:cs typeface="Roboto"/>
                <a:sym typeface="Roboto"/>
              </a:rPr>
              <a:t> </a:t>
            </a:r>
            <a:endParaRPr sz="1800">
              <a:latin typeface="Roboto"/>
              <a:ea typeface="Roboto"/>
              <a:cs typeface="Roboto"/>
              <a:sym typeface="Robot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9" name="Shape 2999"/>
        <p:cNvGrpSpPr/>
        <p:nvPr/>
      </p:nvGrpSpPr>
      <p:grpSpPr>
        <a:xfrm>
          <a:off x="0" y="0"/>
          <a:ext cx="0" cy="0"/>
          <a:chOff x="0" y="0"/>
          <a:chExt cx="0" cy="0"/>
        </a:xfrm>
      </p:grpSpPr>
      <p:sp>
        <p:nvSpPr>
          <p:cNvPr id="3000" name="Google Shape;3000;p45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Views get’s drawn on screen?</a:t>
            </a:r>
            <a:endParaRPr/>
          </a:p>
        </p:txBody>
      </p:sp>
      <p:sp>
        <p:nvSpPr>
          <p:cNvPr id="3001" name="Google Shape;3001;p451"/>
          <p:cNvSpPr txBox="1"/>
          <p:nvPr/>
        </p:nvSpPr>
        <p:spPr>
          <a:xfrm>
            <a:off x="1527150" y="2231175"/>
            <a:ext cx="1654200" cy="667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Measure</a:t>
            </a:r>
            <a:endParaRPr>
              <a:latin typeface="Roboto"/>
              <a:ea typeface="Roboto"/>
              <a:cs typeface="Roboto"/>
              <a:sym typeface="Roboto"/>
            </a:endParaRPr>
          </a:p>
        </p:txBody>
      </p:sp>
      <p:sp>
        <p:nvSpPr>
          <p:cNvPr id="3002" name="Google Shape;3002;p451"/>
          <p:cNvSpPr txBox="1"/>
          <p:nvPr/>
        </p:nvSpPr>
        <p:spPr>
          <a:xfrm>
            <a:off x="3744900" y="2231175"/>
            <a:ext cx="1654200" cy="667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Layout</a:t>
            </a:r>
            <a:endParaRPr>
              <a:latin typeface="Roboto"/>
              <a:ea typeface="Roboto"/>
              <a:cs typeface="Roboto"/>
              <a:sym typeface="Roboto"/>
            </a:endParaRPr>
          </a:p>
        </p:txBody>
      </p:sp>
      <p:sp>
        <p:nvSpPr>
          <p:cNvPr id="3003" name="Google Shape;3003;p451"/>
          <p:cNvSpPr/>
          <p:nvPr/>
        </p:nvSpPr>
        <p:spPr>
          <a:xfrm>
            <a:off x="3239025" y="2453600"/>
            <a:ext cx="443100" cy="24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51"/>
          <p:cNvSpPr txBox="1"/>
          <p:nvPr/>
        </p:nvSpPr>
        <p:spPr>
          <a:xfrm>
            <a:off x="1148850" y="3482300"/>
            <a:ext cx="6846300" cy="92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a:buChar char="●"/>
            </a:pPr>
            <a:r>
              <a:rPr lang="en" sz="1800">
                <a:latin typeface="Roboto"/>
                <a:ea typeface="Roboto"/>
                <a:cs typeface="Roboto"/>
                <a:sym typeface="Roboto"/>
              </a:rPr>
              <a:t>Parents position their children on screen based on the child measured size.</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en" sz="1800">
                <a:latin typeface="Roboto"/>
                <a:ea typeface="Roboto"/>
                <a:cs typeface="Roboto"/>
                <a:sym typeface="Roboto"/>
              </a:rPr>
              <a:t>Every View now know its place in the layout.</a:t>
            </a:r>
            <a:endParaRPr sz="1800">
              <a:latin typeface="Roboto"/>
              <a:ea typeface="Roboto"/>
              <a:cs typeface="Roboto"/>
              <a:sym typeface="Roboto"/>
            </a:endParaRPr>
          </a:p>
          <a:p>
            <a:pPr indent="0" lvl="0" marL="0" rtl="0" algn="l">
              <a:lnSpc>
                <a:spcPct val="150000"/>
              </a:lnSpc>
              <a:spcBef>
                <a:spcPts val="0"/>
              </a:spcBef>
              <a:spcAft>
                <a:spcPts val="0"/>
              </a:spcAft>
              <a:buNone/>
            </a:pPr>
            <a:r>
              <a:rPr lang="en" sz="1800">
                <a:latin typeface="Roboto"/>
                <a:ea typeface="Roboto"/>
                <a:cs typeface="Roboto"/>
                <a:sym typeface="Roboto"/>
              </a:rPr>
              <a:t> </a:t>
            </a:r>
            <a:endParaRPr sz="1800">
              <a:latin typeface="Roboto"/>
              <a:ea typeface="Roboto"/>
              <a:cs typeface="Roboto"/>
              <a:sym typeface="Roboto"/>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8" name="Shape 3008"/>
        <p:cNvGrpSpPr/>
        <p:nvPr/>
      </p:nvGrpSpPr>
      <p:grpSpPr>
        <a:xfrm>
          <a:off x="0" y="0"/>
          <a:ext cx="0" cy="0"/>
          <a:chOff x="0" y="0"/>
          <a:chExt cx="0" cy="0"/>
        </a:xfrm>
      </p:grpSpPr>
      <p:sp>
        <p:nvSpPr>
          <p:cNvPr id="3009" name="Google Shape;3009;p45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Views get’s drawn on screen?</a:t>
            </a:r>
            <a:endParaRPr/>
          </a:p>
        </p:txBody>
      </p:sp>
      <p:sp>
        <p:nvSpPr>
          <p:cNvPr id="3010" name="Google Shape;3010;p452"/>
          <p:cNvSpPr txBox="1"/>
          <p:nvPr/>
        </p:nvSpPr>
        <p:spPr>
          <a:xfrm>
            <a:off x="1527150" y="2231175"/>
            <a:ext cx="1654200" cy="6672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Measure</a:t>
            </a:r>
            <a:endParaRPr>
              <a:latin typeface="Roboto"/>
              <a:ea typeface="Roboto"/>
              <a:cs typeface="Roboto"/>
              <a:sym typeface="Roboto"/>
            </a:endParaRPr>
          </a:p>
        </p:txBody>
      </p:sp>
      <p:sp>
        <p:nvSpPr>
          <p:cNvPr id="3011" name="Google Shape;3011;p452"/>
          <p:cNvSpPr txBox="1"/>
          <p:nvPr/>
        </p:nvSpPr>
        <p:spPr>
          <a:xfrm>
            <a:off x="3744900" y="2231175"/>
            <a:ext cx="1654200" cy="6672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Layout</a:t>
            </a:r>
            <a:endParaRPr>
              <a:latin typeface="Roboto"/>
              <a:ea typeface="Roboto"/>
              <a:cs typeface="Roboto"/>
              <a:sym typeface="Roboto"/>
            </a:endParaRPr>
          </a:p>
        </p:txBody>
      </p:sp>
      <p:sp>
        <p:nvSpPr>
          <p:cNvPr id="3012" name="Google Shape;3012;p452"/>
          <p:cNvSpPr txBox="1"/>
          <p:nvPr/>
        </p:nvSpPr>
        <p:spPr>
          <a:xfrm>
            <a:off x="5962650" y="2231175"/>
            <a:ext cx="1654200" cy="6672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Draw</a:t>
            </a:r>
            <a:endParaRPr>
              <a:latin typeface="Roboto"/>
              <a:ea typeface="Roboto"/>
              <a:cs typeface="Roboto"/>
              <a:sym typeface="Roboto"/>
            </a:endParaRPr>
          </a:p>
        </p:txBody>
      </p:sp>
      <p:sp>
        <p:nvSpPr>
          <p:cNvPr id="3013" name="Google Shape;3013;p452"/>
          <p:cNvSpPr/>
          <p:nvPr/>
        </p:nvSpPr>
        <p:spPr>
          <a:xfrm>
            <a:off x="3239025" y="2453600"/>
            <a:ext cx="443100" cy="24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52"/>
          <p:cNvSpPr/>
          <p:nvPr/>
        </p:nvSpPr>
        <p:spPr>
          <a:xfrm>
            <a:off x="5459325" y="2443125"/>
            <a:ext cx="443100" cy="24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52"/>
          <p:cNvSpPr txBox="1"/>
          <p:nvPr/>
        </p:nvSpPr>
        <p:spPr>
          <a:xfrm>
            <a:off x="1148850" y="3482300"/>
            <a:ext cx="6846300" cy="92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a:buChar char="●"/>
            </a:pPr>
            <a:r>
              <a:rPr lang="en" sz="1800">
                <a:latin typeface="Roboto"/>
                <a:ea typeface="Roboto"/>
                <a:cs typeface="Roboto"/>
                <a:sym typeface="Roboto"/>
              </a:rPr>
              <a:t>Parents draw </a:t>
            </a:r>
            <a:r>
              <a:rPr lang="en" sz="1800">
                <a:solidFill>
                  <a:schemeClr val="dk1"/>
                </a:solidFill>
                <a:latin typeface="Roboto"/>
                <a:ea typeface="Roboto"/>
                <a:cs typeface="Roboto"/>
                <a:sym typeface="Roboto"/>
              </a:rPr>
              <a:t>themselves,</a:t>
            </a:r>
            <a:r>
              <a:rPr lang="en" sz="1800">
                <a:latin typeface="Roboto"/>
                <a:ea typeface="Roboto"/>
                <a:cs typeface="Roboto"/>
                <a:sym typeface="Roboto"/>
              </a:rPr>
              <a:t> then asks children to draw </a:t>
            </a:r>
            <a:r>
              <a:rPr lang="en" sz="1800">
                <a:solidFill>
                  <a:schemeClr val="dk1"/>
                </a:solidFill>
                <a:latin typeface="Roboto"/>
                <a:ea typeface="Roboto"/>
                <a:cs typeface="Roboto"/>
                <a:sym typeface="Roboto"/>
              </a:rPr>
              <a:t>themselves.</a:t>
            </a:r>
            <a:r>
              <a:rPr lang="en" sz="1800">
                <a:latin typeface="Roboto"/>
                <a:ea typeface="Roboto"/>
                <a:cs typeface="Roboto"/>
                <a:sym typeface="Roboto"/>
              </a:rPr>
              <a:t> </a:t>
            </a:r>
            <a:r>
              <a:rPr lang="en" sz="1800">
                <a:latin typeface="Roboto"/>
                <a:ea typeface="Roboto"/>
                <a:cs typeface="Roboto"/>
                <a:sym typeface="Roboto"/>
              </a:rPr>
              <a:t> </a:t>
            </a:r>
            <a:endParaRPr sz="1800">
              <a:latin typeface="Roboto"/>
              <a:ea typeface="Roboto"/>
              <a:cs typeface="Roboto"/>
              <a:sym typeface="Roboto"/>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9" name="Shape 3019"/>
        <p:cNvGrpSpPr/>
        <p:nvPr/>
      </p:nvGrpSpPr>
      <p:grpSpPr>
        <a:xfrm>
          <a:off x="0" y="0"/>
          <a:ext cx="0" cy="0"/>
          <a:chOff x="0" y="0"/>
          <a:chExt cx="0" cy="0"/>
        </a:xfrm>
      </p:grpSpPr>
      <p:sp>
        <p:nvSpPr>
          <p:cNvPr id="3020" name="Google Shape;3020;p45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3021" name="Google Shape;3021;p453"/>
          <p:cNvSpPr txBox="1"/>
          <p:nvPr>
            <p:ph idx="1" type="body"/>
          </p:nvPr>
        </p:nvSpPr>
        <p:spPr>
          <a:xfrm>
            <a:off x="311700" y="1206650"/>
            <a:ext cx="8520600" cy="37575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Layout Structure</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Density-Independent Pixels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Multiple layout files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View attributes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Common widgets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Creating View from code</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Theory time </a:t>
            </a:r>
            <a:endParaRPr strike="sngStrike">
              <a:solidFill>
                <a:srgbClr val="434343"/>
              </a:solidFill>
            </a:endParaRPr>
          </a:p>
          <a:p>
            <a:pPr indent="0" lvl="0" marL="0" rtl="0" algn="l">
              <a:spcBef>
                <a:spcPts val="1600"/>
              </a:spcBef>
              <a:spcAft>
                <a:spcPts val="1600"/>
              </a:spcAft>
              <a:buNone/>
            </a:pPr>
            <a:r>
              <a:t/>
            </a:r>
            <a:endParaRPr strike="sngStrike"/>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5" name="Shape 3025"/>
        <p:cNvGrpSpPr/>
        <p:nvPr/>
      </p:nvGrpSpPr>
      <p:grpSpPr>
        <a:xfrm>
          <a:off x="0" y="0"/>
          <a:ext cx="0" cy="0"/>
          <a:chOff x="0" y="0"/>
          <a:chExt cx="0" cy="0"/>
        </a:xfrm>
      </p:grpSpPr>
      <p:sp>
        <p:nvSpPr>
          <p:cNvPr id="3026" name="Google Shape;3026;p45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work</a:t>
            </a:r>
            <a:endParaRPr/>
          </a:p>
        </p:txBody>
      </p:sp>
      <p:sp>
        <p:nvSpPr>
          <p:cNvPr id="3027" name="Google Shape;3027;p454"/>
          <p:cNvSpPr txBox="1"/>
          <p:nvPr/>
        </p:nvSpPr>
        <p:spPr>
          <a:xfrm>
            <a:off x="458950" y="2065300"/>
            <a:ext cx="3899400" cy="14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Condensed"/>
                <a:ea typeface="Roboto Condensed"/>
                <a:cs typeface="Roboto Condensed"/>
                <a:sym typeface="Roboto Condensed"/>
              </a:rPr>
              <a:t>Constraint Layout </a:t>
            </a:r>
            <a:endParaRPr sz="3000">
              <a:latin typeface="Roboto Condensed"/>
              <a:ea typeface="Roboto Condensed"/>
              <a:cs typeface="Roboto Condensed"/>
              <a:sym typeface="Roboto Condensed"/>
            </a:endParaRPr>
          </a:p>
        </p:txBody>
      </p:sp>
      <p:pic>
        <p:nvPicPr>
          <p:cNvPr id="3028" name="Google Shape;3028;p454"/>
          <p:cNvPicPr preferRelativeResize="0"/>
          <p:nvPr/>
        </p:nvPicPr>
        <p:blipFill>
          <a:blip r:embed="rId3">
            <a:alphaModFix/>
          </a:blip>
          <a:stretch>
            <a:fillRect/>
          </a:stretch>
        </p:blipFill>
        <p:spPr>
          <a:xfrm>
            <a:off x="5081900" y="203375"/>
            <a:ext cx="2664400" cy="47367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2" name="Shape 3032"/>
        <p:cNvGrpSpPr/>
        <p:nvPr/>
      </p:nvGrpSpPr>
      <p:grpSpPr>
        <a:xfrm>
          <a:off x="0" y="0"/>
          <a:ext cx="0" cy="0"/>
          <a:chOff x="0" y="0"/>
          <a:chExt cx="0" cy="0"/>
        </a:xfrm>
      </p:grpSpPr>
      <p:sp>
        <p:nvSpPr>
          <p:cNvPr id="3033" name="Google Shape;3033;p45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work</a:t>
            </a:r>
            <a:endParaRPr/>
          </a:p>
        </p:txBody>
      </p:sp>
      <p:sp>
        <p:nvSpPr>
          <p:cNvPr id="3034" name="Google Shape;3034;p455"/>
          <p:cNvSpPr txBox="1"/>
          <p:nvPr/>
        </p:nvSpPr>
        <p:spPr>
          <a:xfrm>
            <a:off x="458950" y="2065300"/>
            <a:ext cx="3899400" cy="14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Condensed"/>
                <a:ea typeface="Roboto Condensed"/>
                <a:cs typeface="Roboto Condensed"/>
                <a:sym typeface="Roboto Condensed"/>
              </a:rPr>
              <a:t>C</a:t>
            </a:r>
            <a:r>
              <a:rPr lang="en" sz="3000">
                <a:latin typeface="Roboto Condensed"/>
                <a:ea typeface="Roboto Condensed"/>
                <a:cs typeface="Roboto Condensed"/>
                <a:sym typeface="Roboto Condensed"/>
              </a:rPr>
              <a:t>onstraint Layout </a:t>
            </a:r>
            <a:endParaRPr sz="3000">
              <a:latin typeface="Roboto Condensed"/>
              <a:ea typeface="Roboto Condensed"/>
              <a:cs typeface="Roboto Condensed"/>
              <a:sym typeface="Roboto Condensed"/>
            </a:endParaRPr>
          </a:p>
        </p:txBody>
      </p:sp>
      <p:pic>
        <p:nvPicPr>
          <p:cNvPr id="3035" name="Google Shape;3035;p455"/>
          <p:cNvPicPr preferRelativeResize="0"/>
          <p:nvPr/>
        </p:nvPicPr>
        <p:blipFill>
          <a:blip r:embed="rId3">
            <a:alphaModFix/>
          </a:blip>
          <a:stretch>
            <a:fillRect/>
          </a:stretch>
        </p:blipFill>
        <p:spPr>
          <a:xfrm>
            <a:off x="4501900" y="1102750"/>
            <a:ext cx="4053062" cy="38971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9" name="Shape 3039"/>
        <p:cNvGrpSpPr/>
        <p:nvPr/>
      </p:nvGrpSpPr>
      <p:grpSpPr>
        <a:xfrm>
          <a:off x="0" y="0"/>
          <a:ext cx="0" cy="0"/>
          <a:chOff x="0" y="0"/>
          <a:chExt cx="0" cy="0"/>
        </a:xfrm>
      </p:grpSpPr>
      <p:sp>
        <p:nvSpPr>
          <p:cNvPr id="3040" name="Google Shape;3040;p45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next?</a:t>
            </a:r>
            <a:endParaRPr/>
          </a:p>
        </p:txBody>
      </p:sp>
      <p:pic>
        <p:nvPicPr>
          <p:cNvPr id="3041" name="Google Shape;3041;p456"/>
          <p:cNvPicPr preferRelativeResize="0"/>
          <p:nvPr/>
        </p:nvPicPr>
        <p:blipFill>
          <a:blip r:embed="rId3">
            <a:alphaModFix/>
          </a:blip>
          <a:stretch>
            <a:fillRect/>
          </a:stretch>
        </p:blipFill>
        <p:spPr>
          <a:xfrm>
            <a:off x="4627850" y="1246325"/>
            <a:ext cx="2340943" cy="3897175"/>
          </a:xfrm>
          <a:prstGeom prst="rect">
            <a:avLst/>
          </a:prstGeom>
          <a:noFill/>
          <a:ln>
            <a:noFill/>
          </a:ln>
        </p:spPr>
      </p:pic>
      <p:sp>
        <p:nvSpPr>
          <p:cNvPr id="3042" name="Google Shape;3042;p456"/>
          <p:cNvSpPr/>
          <p:nvPr/>
        </p:nvSpPr>
        <p:spPr>
          <a:xfrm>
            <a:off x="1457625" y="3418942"/>
            <a:ext cx="1974600" cy="1310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Font typeface="Ubuntu"/>
              <a:buNone/>
            </a:pPr>
            <a:r>
              <a:rPr b="1" lang="en" sz="1800">
                <a:solidFill>
                  <a:srgbClr val="434343"/>
                </a:solidFill>
                <a:latin typeface="Roboto"/>
                <a:ea typeface="Roboto"/>
                <a:cs typeface="Roboto"/>
                <a:sym typeface="Roboto"/>
              </a:rPr>
              <a:t>Vitaly Markus</a:t>
            </a:r>
            <a:endParaRPr>
              <a:solidFill>
                <a:srgbClr val="434343"/>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t/>
            </a:r>
            <a:endParaRPr>
              <a:solidFill>
                <a:srgbClr val="434343"/>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t/>
            </a:r>
            <a:endParaRPr>
              <a:solidFill>
                <a:srgbClr val="434343"/>
              </a:solidFill>
              <a:latin typeface="Roboto Condensed"/>
              <a:ea typeface="Roboto Condensed"/>
              <a:cs typeface="Roboto Condensed"/>
              <a:sym typeface="Roboto Condensed"/>
            </a:endParaRPr>
          </a:p>
          <a:p>
            <a:pPr indent="0" lvl="0" marL="0" rtl="0" algn="ctr">
              <a:spcBef>
                <a:spcPts val="0"/>
              </a:spcBef>
              <a:spcAft>
                <a:spcPts val="0"/>
              </a:spcAft>
              <a:buClr>
                <a:srgbClr val="000000"/>
              </a:buClr>
              <a:buFont typeface="Ubuntu"/>
              <a:buNone/>
            </a:pPr>
            <a:r>
              <a:rPr lang="en">
                <a:solidFill>
                  <a:srgbClr val="434343"/>
                </a:solidFill>
                <a:latin typeface="Roboto Condensed"/>
                <a:ea typeface="Roboto Condensed"/>
                <a:cs typeface="Roboto Condensed"/>
                <a:sym typeface="Roboto Condensed"/>
              </a:rPr>
              <a:t>Android Developer @</a:t>
            </a:r>
            <a:endParaRPr>
              <a:solidFill>
                <a:srgbClr val="434343"/>
              </a:solidFill>
              <a:latin typeface="Roboto Condensed"/>
              <a:ea typeface="Roboto Condensed"/>
              <a:cs typeface="Roboto Condensed"/>
              <a:sym typeface="Roboto Condensed"/>
            </a:endParaRPr>
          </a:p>
          <a:p>
            <a:pPr indent="0" lvl="0" marL="0" rtl="0" algn="ctr">
              <a:spcBef>
                <a:spcPts val="0"/>
              </a:spcBef>
              <a:spcAft>
                <a:spcPts val="0"/>
              </a:spcAft>
              <a:buClr>
                <a:srgbClr val="000000"/>
              </a:buClr>
              <a:buFont typeface="Ubuntu"/>
              <a:buNone/>
            </a:pPr>
            <a:r>
              <a:rPr lang="en">
                <a:solidFill>
                  <a:srgbClr val="434343"/>
                </a:solidFill>
                <a:latin typeface="Roboto Condensed"/>
                <a:ea typeface="Roboto Condensed"/>
                <a:cs typeface="Roboto Condensed"/>
                <a:sym typeface="Roboto Condensed"/>
              </a:rPr>
              <a:t>Revolut</a:t>
            </a:r>
            <a:endParaRPr>
              <a:solidFill>
                <a:srgbClr val="434343"/>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Ubuntu"/>
              <a:buNone/>
            </a:pPr>
            <a:r>
              <a:t/>
            </a:r>
            <a:endParaRPr>
              <a:solidFill>
                <a:srgbClr val="434343"/>
              </a:solidFill>
              <a:latin typeface="Roboto Condensed"/>
              <a:ea typeface="Roboto Condensed"/>
              <a:cs typeface="Roboto Condensed"/>
              <a:sym typeface="Roboto Condensed"/>
            </a:endParaRPr>
          </a:p>
        </p:txBody>
      </p:sp>
      <p:pic>
        <p:nvPicPr>
          <p:cNvPr id="3043" name="Google Shape;3043;p456"/>
          <p:cNvPicPr preferRelativeResize="0"/>
          <p:nvPr/>
        </p:nvPicPr>
        <p:blipFill>
          <a:blip r:embed="rId4">
            <a:alphaModFix/>
          </a:blip>
          <a:stretch>
            <a:fillRect/>
          </a:stretch>
        </p:blipFill>
        <p:spPr>
          <a:xfrm>
            <a:off x="1478876" y="1365525"/>
            <a:ext cx="1932730" cy="1911577"/>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8" name="Shape 3048"/>
        <p:cNvGrpSpPr/>
        <p:nvPr/>
      </p:nvGrpSpPr>
      <p:grpSpPr>
        <a:xfrm>
          <a:off x="0" y="0"/>
          <a:ext cx="0" cy="0"/>
          <a:chOff x="0" y="0"/>
          <a:chExt cx="0" cy="0"/>
        </a:xfrm>
      </p:grpSpPr>
      <p:sp>
        <p:nvSpPr>
          <p:cNvPr id="3049" name="Google Shape;3049;p457"/>
          <p:cNvSpPr/>
          <p:nvPr/>
        </p:nvSpPr>
        <p:spPr>
          <a:xfrm>
            <a:off x="0" y="9275"/>
            <a:ext cx="9171900" cy="5143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0" name="Google Shape;3050;p457"/>
          <p:cNvPicPr preferRelativeResize="0"/>
          <p:nvPr/>
        </p:nvPicPr>
        <p:blipFill rotWithShape="1">
          <a:blip r:embed="rId3">
            <a:alphaModFix/>
          </a:blip>
          <a:srcRect b="2634" l="11407" r="10886" t="4609"/>
          <a:stretch/>
        </p:blipFill>
        <p:spPr>
          <a:xfrm>
            <a:off x="0" y="-158525"/>
            <a:ext cx="9171900" cy="5746851"/>
          </a:xfrm>
          <a:prstGeom prst="rect">
            <a:avLst/>
          </a:prstGeom>
          <a:noFill/>
          <a:ln>
            <a:noFill/>
          </a:ln>
        </p:spPr>
      </p:pic>
      <p:sp>
        <p:nvSpPr>
          <p:cNvPr id="3051" name="Google Shape;3051;p457"/>
          <p:cNvSpPr txBox="1"/>
          <p:nvPr/>
        </p:nvSpPr>
        <p:spPr>
          <a:xfrm>
            <a:off x="2576375" y="1594025"/>
            <a:ext cx="3994200" cy="297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F3F3F3"/>
                </a:solidFill>
                <a:latin typeface="Roboto"/>
                <a:ea typeface="Roboto"/>
                <a:cs typeface="Roboto"/>
                <a:sym typeface="Roboto"/>
              </a:rPr>
              <a:t>28.03</a:t>
            </a:r>
            <a:r>
              <a:rPr lang="en" sz="1800">
                <a:solidFill>
                  <a:srgbClr val="F3F3F3"/>
                </a:solidFill>
                <a:latin typeface="Roboto"/>
                <a:ea typeface="Roboto"/>
                <a:cs typeface="Roboto"/>
                <a:sym typeface="Roboto"/>
              </a:rPr>
              <a:t>		Thursday</a:t>
            </a:r>
            <a:endParaRPr sz="1800">
              <a:solidFill>
                <a:srgbClr val="F3F3F3"/>
              </a:solidFill>
              <a:latin typeface="Roboto"/>
              <a:ea typeface="Roboto"/>
              <a:cs typeface="Roboto"/>
              <a:sym typeface="Roboto"/>
            </a:endParaRPr>
          </a:p>
          <a:p>
            <a:pPr indent="0" lvl="0" marL="0" rtl="0" algn="l">
              <a:lnSpc>
                <a:spcPct val="115000"/>
              </a:lnSpc>
              <a:spcBef>
                <a:spcPts val="0"/>
              </a:spcBef>
              <a:spcAft>
                <a:spcPts val="0"/>
              </a:spcAft>
              <a:buNone/>
            </a:pPr>
            <a:r>
              <a:rPr b="1" lang="en" sz="1800">
                <a:solidFill>
                  <a:srgbClr val="F3F3F3"/>
                </a:solidFill>
                <a:latin typeface="Roboto"/>
                <a:ea typeface="Roboto"/>
                <a:cs typeface="Roboto"/>
                <a:sym typeface="Roboto"/>
              </a:rPr>
              <a:t>3.04</a:t>
            </a:r>
            <a:r>
              <a:rPr lang="en" sz="1800">
                <a:solidFill>
                  <a:srgbClr val="F3F3F3"/>
                </a:solidFill>
                <a:latin typeface="Roboto"/>
                <a:ea typeface="Roboto"/>
                <a:cs typeface="Roboto"/>
                <a:sym typeface="Roboto"/>
              </a:rPr>
              <a:t>		Wednesday</a:t>
            </a:r>
            <a:endParaRPr sz="1800">
              <a:solidFill>
                <a:srgbClr val="F3F3F3"/>
              </a:solidFill>
              <a:latin typeface="Roboto"/>
              <a:ea typeface="Roboto"/>
              <a:cs typeface="Roboto"/>
              <a:sym typeface="Roboto"/>
            </a:endParaRPr>
          </a:p>
          <a:p>
            <a:pPr indent="0" lvl="0" marL="0" rtl="0" algn="l">
              <a:lnSpc>
                <a:spcPct val="115000"/>
              </a:lnSpc>
              <a:spcBef>
                <a:spcPts val="0"/>
              </a:spcBef>
              <a:spcAft>
                <a:spcPts val="0"/>
              </a:spcAft>
              <a:buNone/>
            </a:pPr>
            <a:r>
              <a:rPr b="1" lang="en" sz="1800">
                <a:solidFill>
                  <a:srgbClr val="F3F3F3"/>
                </a:solidFill>
                <a:latin typeface="Roboto"/>
                <a:ea typeface="Roboto"/>
                <a:cs typeface="Roboto"/>
                <a:sym typeface="Roboto"/>
              </a:rPr>
              <a:t>11.04</a:t>
            </a:r>
            <a:r>
              <a:rPr lang="en" sz="1800">
                <a:solidFill>
                  <a:srgbClr val="F3F3F3"/>
                </a:solidFill>
                <a:latin typeface="Roboto"/>
                <a:ea typeface="Roboto"/>
                <a:cs typeface="Roboto"/>
                <a:sym typeface="Roboto"/>
              </a:rPr>
              <a:t>		Thursday</a:t>
            </a:r>
            <a:endParaRPr sz="1800">
              <a:solidFill>
                <a:srgbClr val="F3F3F3"/>
              </a:solidFill>
              <a:latin typeface="Roboto"/>
              <a:ea typeface="Roboto"/>
              <a:cs typeface="Roboto"/>
              <a:sym typeface="Roboto"/>
            </a:endParaRPr>
          </a:p>
          <a:p>
            <a:pPr indent="0" lvl="0" marL="0" rtl="0" algn="l">
              <a:lnSpc>
                <a:spcPct val="115000"/>
              </a:lnSpc>
              <a:spcBef>
                <a:spcPts val="0"/>
              </a:spcBef>
              <a:spcAft>
                <a:spcPts val="0"/>
              </a:spcAft>
              <a:buNone/>
            </a:pPr>
            <a:r>
              <a:rPr b="1" lang="en" sz="1800">
                <a:solidFill>
                  <a:srgbClr val="F3F3F3"/>
                </a:solidFill>
                <a:latin typeface="Roboto"/>
                <a:ea typeface="Roboto"/>
                <a:cs typeface="Roboto"/>
                <a:sym typeface="Roboto"/>
              </a:rPr>
              <a:t>18.04</a:t>
            </a:r>
            <a:r>
              <a:rPr lang="en" sz="1800">
                <a:solidFill>
                  <a:srgbClr val="F3F3F3"/>
                </a:solidFill>
                <a:latin typeface="Roboto"/>
                <a:ea typeface="Roboto"/>
                <a:cs typeface="Roboto"/>
                <a:sym typeface="Roboto"/>
              </a:rPr>
              <a:t> 		Thursday</a:t>
            </a:r>
            <a:endParaRPr sz="1800">
              <a:solidFill>
                <a:srgbClr val="F3F3F3"/>
              </a:solidFill>
              <a:latin typeface="Roboto"/>
              <a:ea typeface="Roboto"/>
              <a:cs typeface="Roboto"/>
              <a:sym typeface="Roboto"/>
            </a:endParaRPr>
          </a:p>
          <a:p>
            <a:pPr indent="0" lvl="0" marL="0" rtl="0" algn="l">
              <a:lnSpc>
                <a:spcPct val="115000"/>
              </a:lnSpc>
              <a:spcBef>
                <a:spcPts val="0"/>
              </a:spcBef>
              <a:spcAft>
                <a:spcPts val="0"/>
              </a:spcAft>
              <a:buNone/>
            </a:pPr>
            <a:r>
              <a:rPr b="1" lang="en" sz="1800">
                <a:solidFill>
                  <a:srgbClr val="F3F3F3"/>
                </a:solidFill>
                <a:latin typeface="Roboto"/>
                <a:ea typeface="Roboto"/>
                <a:cs typeface="Roboto"/>
                <a:sym typeface="Roboto"/>
              </a:rPr>
              <a:t>24.04</a:t>
            </a:r>
            <a:r>
              <a:rPr lang="en" sz="1800">
                <a:solidFill>
                  <a:srgbClr val="F3F3F3"/>
                </a:solidFill>
                <a:latin typeface="Roboto"/>
                <a:ea typeface="Roboto"/>
                <a:cs typeface="Roboto"/>
                <a:sym typeface="Roboto"/>
              </a:rPr>
              <a:t> 		Wednesday</a:t>
            </a:r>
            <a:endParaRPr sz="1800">
              <a:solidFill>
                <a:srgbClr val="F3F3F3"/>
              </a:solidFill>
              <a:latin typeface="Roboto"/>
              <a:ea typeface="Roboto"/>
              <a:cs typeface="Roboto"/>
              <a:sym typeface="Roboto"/>
            </a:endParaRPr>
          </a:p>
          <a:p>
            <a:pPr indent="0" lvl="0" marL="0" rtl="0" algn="l">
              <a:lnSpc>
                <a:spcPct val="115000"/>
              </a:lnSpc>
              <a:spcBef>
                <a:spcPts val="0"/>
              </a:spcBef>
              <a:spcAft>
                <a:spcPts val="0"/>
              </a:spcAft>
              <a:buNone/>
            </a:pPr>
            <a:r>
              <a:rPr b="1" lang="en" sz="1800">
                <a:solidFill>
                  <a:srgbClr val="F3F3F3"/>
                </a:solidFill>
                <a:latin typeface="Roboto"/>
                <a:ea typeface="Roboto"/>
                <a:cs typeface="Roboto"/>
                <a:sym typeface="Roboto"/>
              </a:rPr>
              <a:t>16.05</a:t>
            </a:r>
            <a:r>
              <a:rPr lang="en" sz="1800">
                <a:solidFill>
                  <a:srgbClr val="F3F3F3"/>
                </a:solidFill>
                <a:latin typeface="Roboto"/>
                <a:ea typeface="Roboto"/>
                <a:cs typeface="Roboto"/>
                <a:sym typeface="Roboto"/>
              </a:rPr>
              <a:t> 		Thursday</a:t>
            </a:r>
            <a:endParaRPr sz="1800">
              <a:solidFill>
                <a:srgbClr val="F3F3F3"/>
              </a:solidFill>
              <a:latin typeface="Roboto"/>
              <a:ea typeface="Roboto"/>
              <a:cs typeface="Roboto"/>
              <a:sym typeface="Roboto"/>
            </a:endParaRPr>
          </a:p>
          <a:p>
            <a:pPr indent="0" lvl="0" marL="0" rtl="0" algn="l">
              <a:lnSpc>
                <a:spcPct val="115000"/>
              </a:lnSpc>
              <a:spcBef>
                <a:spcPts val="0"/>
              </a:spcBef>
              <a:spcAft>
                <a:spcPts val="0"/>
              </a:spcAft>
              <a:buNone/>
            </a:pPr>
            <a:r>
              <a:rPr b="1" lang="en" sz="1800">
                <a:solidFill>
                  <a:srgbClr val="F3F3F3"/>
                </a:solidFill>
                <a:latin typeface="Roboto"/>
                <a:ea typeface="Roboto"/>
                <a:cs typeface="Roboto"/>
                <a:sym typeface="Roboto"/>
              </a:rPr>
              <a:t>24.05</a:t>
            </a:r>
            <a:r>
              <a:rPr lang="en" sz="1800">
                <a:solidFill>
                  <a:srgbClr val="F3F3F3"/>
                </a:solidFill>
                <a:latin typeface="Roboto"/>
                <a:ea typeface="Roboto"/>
                <a:cs typeface="Roboto"/>
                <a:sym typeface="Roboto"/>
              </a:rPr>
              <a:t> 		Friday</a:t>
            </a:r>
            <a:endParaRPr sz="1800">
              <a:solidFill>
                <a:srgbClr val="F3F3F3"/>
              </a:solidFill>
              <a:latin typeface="Roboto"/>
              <a:ea typeface="Roboto"/>
              <a:cs typeface="Roboto"/>
              <a:sym typeface="Roboto"/>
            </a:endParaRPr>
          </a:p>
          <a:p>
            <a:pPr indent="0" lvl="0" marL="0" rtl="0" algn="l">
              <a:lnSpc>
                <a:spcPct val="115000"/>
              </a:lnSpc>
              <a:spcBef>
                <a:spcPts val="0"/>
              </a:spcBef>
              <a:spcAft>
                <a:spcPts val="0"/>
              </a:spcAft>
              <a:buNone/>
            </a:pPr>
            <a:r>
              <a:rPr b="1" lang="en" sz="1800">
                <a:solidFill>
                  <a:srgbClr val="F3F3F3"/>
                </a:solidFill>
                <a:latin typeface="Roboto"/>
                <a:ea typeface="Roboto"/>
                <a:cs typeface="Roboto"/>
                <a:sym typeface="Roboto"/>
              </a:rPr>
              <a:t>6.06</a:t>
            </a:r>
            <a:r>
              <a:rPr lang="en" sz="1800">
                <a:solidFill>
                  <a:srgbClr val="F3F3F3"/>
                </a:solidFill>
                <a:latin typeface="Roboto"/>
                <a:ea typeface="Roboto"/>
                <a:cs typeface="Roboto"/>
                <a:sym typeface="Roboto"/>
              </a:rPr>
              <a:t> 		Thursday</a:t>
            </a:r>
            <a:endParaRPr sz="1800">
              <a:solidFill>
                <a:srgbClr val="F3F3F3"/>
              </a:solidFill>
              <a:latin typeface="Roboto"/>
              <a:ea typeface="Roboto"/>
              <a:cs typeface="Roboto"/>
              <a:sym typeface="Roboto"/>
            </a:endParaRPr>
          </a:p>
          <a:p>
            <a:pPr indent="0" lvl="0" marL="0" rtl="0" algn="l">
              <a:lnSpc>
                <a:spcPct val="115000"/>
              </a:lnSpc>
              <a:spcBef>
                <a:spcPts val="0"/>
              </a:spcBef>
              <a:spcAft>
                <a:spcPts val="0"/>
              </a:spcAft>
              <a:buNone/>
            </a:pPr>
            <a:r>
              <a:rPr b="1" lang="en" sz="1800">
                <a:solidFill>
                  <a:srgbClr val="F3F3F3"/>
                </a:solidFill>
                <a:latin typeface="Roboto"/>
                <a:ea typeface="Roboto"/>
                <a:cs typeface="Roboto"/>
                <a:sym typeface="Roboto"/>
              </a:rPr>
              <a:t>13.06</a:t>
            </a:r>
            <a:r>
              <a:rPr lang="en" sz="1800">
                <a:solidFill>
                  <a:srgbClr val="F3F3F3"/>
                </a:solidFill>
                <a:latin typeface="Roboto"/>
                <a:ea typeface="Roboto"/>
                <a:cs typeface="Roboto"/>
                <a:sym typeface="Roboto"/>
              </a:rPr>
              <a:t> 		Thursday</a:t>
            </a:r>
            <a:endParaRPr sz="1800">
              <a:solidFill>
                <a:srgbClr val="F3F3F3"/>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9" name="Shape 1979"/>
        <p:cNvGrpSpPr/>
        <p:nvPr/>
      </p:nvGrpSpPr>
      <p:grpSpPr>
        <a:xfrm>
          <a:off x="0" y="0"/>
          <a:ext cx="0" cy="0"/>
          <a:chOff x="0" y="0"/>
          <a:chExt cx="0" cy="0"/>
        </a:xfrm>
      </p:grpSpPr>
      <p:sp>
        <p:nvSpPr>
          <p:cNvPr id="1980" name="Google Shape;1980;p314"/>
          <p:cNvSpPr txBox="1"/>
          <p:nvPr>
            <p:ph idx="4294967295" type="body"/>
          </p:nvPr>
        </p:nvSpPr>
        <p:spPr>
          <a:xfrm>
            <a:off x="258925" y="589650"/>
            <a:ext cx="8520600" cy="3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xml version="1.0" encoding="utf-8"</a:t>
            </a:r>
            <a:r>
              <a:rPr i="1" lang="en" sz="1400">
                <a:solidFill>
                  <a:srgbClr val="CCCCCC"/>
                </a:solidFill>
                <a:highlight>
                  <a:srgbClr val="FFFFFF"/>
                </a:highlight>
                <a:latin typeface="Consolas"/>
                <a:ea typeface="Consolas"/>
                <a:cs typeface="Consolas"/>
                <a:sym typeface="Consolas"/>
              </a:rPr>
              <a:t>?&gt;</a:t>
            </a:r>
            <a:endParaRPr i="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xmlns:android="http://schemas.android.com/apk/res/android"</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android:layout_width="match_parent"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android:layout_height="match_parent"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latin typeface="Consolas"/>
                <a:ea typeface="Consolas"/>
                <a:cs typeface="Consolas"/>
                <a:sym typeface="Consolas"/>
              </a:rPr>
              <a:t>TextView</a:t>
            </a:r>
            <a:endParaRPr b="1" sz="1400">
              <a:solidFill>
                <a:srgbClr val="000080"/>
              </a:solidFill>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:layout_width=</a:t>
            </a:r>
            <a:r>
              <a:rPr b="1" lang="en" sz="1400">
                <a:solidFill>
                  <a:srgbClr val="008000"/>
                </a:solidFill>
                <a:highlight>
                  <a:srgbClr val="FFFF00"/>
                </a:highlight>
                <a:latin typeface="Consolas"/>
                <a:ea typeface="Consolas"/>
                <a:cs typeface="Consolas"/>
                <a:sym typeface="Consolas"/>
              </a:rPr>
              <a:t>"wrap_content"</a:t>
            </a:r>
            <a:endParaRPr b="1" sz="14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:layout_height=</a:t>
            </a:r>
            <a:r>
              <a:rPr b="1" lang="en" sz="1400">
                <a:solidFill>
                  <a:srgbClr val="008000"/>
                </a:solidFill>
                <a:highlight>
                  <a:srgbClr val="FFFF00"/>
                </a:highlight>
                <a:latin typeface="Consolas"/>
                <a:ea typeface="Consolas"/>
                <a:cs typeface="Consolas"/>
                <a:sym typeface="Consolas"/>
              </a:rPr>
              <a:t>"wrap_content"</a:t>
            </a:r>
            <a:endParaRPr b="1" sz="14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:text=</a:t>
            </a:r>
            <a:r>
              <a:rPr b="1" lang="en" sz="1400">
                <a:solidFill>
                  <a:srgbClr val="008000"/>
                </a:solidFill>
                <a:highlight>
                  <a:srgbClr val="FFFF00"/>
                </a:highlight>
                <a:latin typeface="Consolas"/>
                <a:ea typeface="Consolas"/>
                <a:cs typeface="Consolas"/>
                <a:sym typeface="Consolas"/>
              </a:rPr>
              <a:t>"Hello World!"</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latin typeface="Consolas"/>
                <a:ea typeface="Consolas"/>
                <a:cs typeface="Consolas"/>
                <a:sym typeface="Consolas"/>
              </a:rPr>
              <a:t>TextView</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p:txBody>
      </p:sp>
      <p:sp>
        <p:nvSpPr>
          <p:cNvPr id="1981" name="Google Shape;1981;p314"/>
          <p:cNvSpPr txBox="1"/>
          <p:nvPr/>
        </p:nvSpPr>
        <p:spPr>
          <a:xfrm>
            <a:off x="173475" y="82950"/>
            <a:ext cx="43440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Condensed"/>
                <a:ea typeface="Roboto Condensed"/>
                <a:cs typeface="Roboto Condensed"/>
                <a:sym typeface="Roboto Condensed"/>
              </a:rPr>
              <a:t>activity_main.xml</a:t>
            </a:r>
            <a:endParaRPr b="1" sz="1800">
              <a:latin typeface="Roboto Condensed"/>
              <a:ea typeface="Roboto Condensed"/>
              <a:cs typeface="Roboto Condensed"/>
              <a:sym typeface="Roboto Condensed"/>
            </a:endParaRPr>
          </a:p>
        </p:txBody>
      </p:sp>
      <p:sp>
        <p:nvSpPr>
          <p:cNvPr id="1982" name="Google Shape;1982;p314"/>
          <p:cNvSpPr txBox="1"/>
          <p:nvPr/>
        </p:nvSpPr>
        <p:spPr>
          <a:xfrm>
            <a:off x="5347600" y="2487275"/>
            <a:ext cx="2875200" cy="62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Condensed"/>
                <a:ea typeface="Roboto Condensed"/>
                <a:cs typeface="Roboto Condensed"/>
                <a:sym typeface="Roboto Condensed"/>
              </a:rPr>
              <a:t>View </a:t>
            </a:r>
            <a:r>
              <a:rPr lang="en" sz="3000">
                <a:solidFill>
                  <a:schemeClr val="dk1"/>
                </a:solidFill>
                <a:latin typeface="Roboto Condensed"/>
                <a:ea typeface="Roboto Condensed"/>
                <a:cs typeface="Roboto Condensed"/>
                <a:sym typeface="Roboto Condensed"/>
              </a:rPr>
              <a:t>properties</a:t>
            </a:r>
            <a:endParaRPr sz="3000">
              <a:latin typeface="Roboto Condensed"/>
              <a:ea typeface="Roboto Condensed"/>
              <a:cs typeface="Roboto Condensed"/>
              <a:sym typeface="Roboto Condensed"/>
            </a:endParaRPr>
          </a:p>
        </p:txBody>
      </p:sp>
      <p:sp>
        <p:nvSpPr>
          <p:cNvPr id="1983" name="Google Shape;1983;p314"/>
          <p:cNvSpPr txBox="1"/>
          <p:nvPr/>
        </p:nvSpPr>
        <p:spPr>
          <a:xfrm>
            <a:off x="4842150" y="1914100"/>
            <a:ext cx="678900" cy="160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600"/>
              <a:t>}</a:t>
            </a:r>
            <a:endParaRPr sz="9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7" name="Shape 1987"/>
        <p:cNvGrpSpPr/>
        <p:nvPr/>
      </p:nvGrpSpPr>
      <p:grpSpPr>
        <a:xfrm>
          <a:off x="0" y="0"/>
          <a:ext cx="0" cy="0"/>
          <a:chOff x="0" y="0"/>
          <a:chExt cx="0" cy="0"/>
        </a:xfrm>
      </p:grpSpPr>
      <p:sp>
        <p:nvSpPr>
          <p:cNvPr id="1988" name="Google Shape;1988;p315"/>
          <p:cNvSpPr txBox="1"/>
          <p:nvPr>
            <p:ph idx="4294967295" type="body"/>
          </p:nvPr>
        </p:nvSpPr>
        <p:spPr>
          <a:xfrm>
            <a:off x="258925" y="589650"/>
            <a:ext cx="8520600" cy="3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xml version="1.0" encoding="utf-8"</a:t>
            </a:r>
            <a:r>
              <a:rPr i="1" lang="en" sz="1400">
                <a:solidFill>
                  <a:srgbClr val="CCCCCC"/>
                </a:solidFill>
                <a:highlight>
                  <a:srgbClr val="FFFFFF"/>
                </a:highlight>
                <a:latin typeface="Consolas"/>
                <a:ea typeface="Consolas"/>
                <a:cs typeface="Consolas"/>
                <a:sym typeface="Consolas"/>
              </a:rPr>
              <a:t>?&gt;</a:t>
            </a:r>
            <a:endParaRPr i="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t>
            </a:r>
            <a:r>
              <a:rPr b="1" lang="en" sz="1400">
                <a:solidFill>
                  <a:srgbClr val="0000FF"/>
                </a:solidFill>
                <a:highlight>
                  <a:srgbClr val="FFFF00"/>
                </a:highlight>
                <a:latin typeface="Consolas"/>
                <a:ea typeface="Consolas"/>
                <a:cs typeface="Consolas"/>
                <a:sym typeface="Consolas"/>
              </a:rPr>
              <a:t>xmlns:</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a:t>
            </a:r>
            <a:r>
              <a:rPr b="1" lang="en" sz="1400">
                <a:solidFill>
                  <a:srgbClr val="008000"/>
                </a:solidFill>
                <a:highlight>
                  <a:srgbClr val="FFFF00"/>
                </a:highlight>
                <a:latin typeface="Consolas"/>
                <a:ea typeface="Consolas"/>
                <a:cs typeface="Consolas"/>
                <a:sym typeface="Consolas"/>
              </a:rPr>
              <a:t>"http://schemas.android.com/apk/res/android"</a:t>
            </a:r>
            <a:endParaRPr b="1" sz="1400">
              <a:solidFill>
                <a:srgbClr val="CCCCCC"/>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android:layout_width="match_parent"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android:layout_height="match_parent"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TextView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:text=</a:t>
            </a:r>
            <a:r>
              <a:rPr b="1" lang="en" sz="1400">
                <a:solidFill>
                  <a:srgbClr val="008000"/>
                </a:solidFill>
                <a:highlight>
                  <a:srgbClr val="FFFFFF"/>
                </a:highlight>
                <a:latin typeface="Consolas"/>
                <a:ea typeface="Consolas"/>
                <a:cs typeface="Consolas"/>
                <a:sym typeface="Consolas"/>
              </a:rPr>
              <a:t>"Hello World!"</a:t>
            </a:r>
            <a:r>
              <a:rPr lang="en" sz="1400">
                <a:solidFill>
                  <a:schemeClr val="dk1"/>
                </a:solidFill>
                <a:highlight>
                  <a:schemeClr val="lt1"/>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TextView</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p:txBody>
      </p:sp>
      <p:sp>
        <p:nvSpPr>
          <p:cNvPr id="1989" name="Google Shape;1989;p315"/>
          <p:cNvSpPr txBox="1"/>
          <p:nvPr/>
        </p:nvSpPr>
        <p:spPr>
          <a:xfrm>
            <a:off x="173475" y="82950"/>
            <a:ext cx="43440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Condensed"/>
                <a:ea typeface="Roboto Condensed"/>
                <a:cs typeface="Roboto Condensed"/>
                <a:sym typeface="Roboto Condensed"/>
              </a:rPr>
              <a:t>activity_main.xml</a:t>
            </a:r>
            <a:endParaRPr b="1" sz="1800">
              <a:latin typeface="Roboto Condensed"/>
              <a:ea typeface="Roboto Condensed"/>
              <a:cs typeface="Roboto Condensed"/>
              <a:sym typeface="Roboto Condensed"/>
            </a:endParaRPr>
          </a:p>
        </p:txBody>
      </p:sp>
      <p:sp>
        <p:nvSpPr>
          <p:cNvPr id="1990" name="Google Shape;1990;p315"/>
          <p:cNvSpPr txBox="1"/>
          <p:nvPr/>
        </p:nvSpPr>
        <p:spPr>
          <a:xfrm>
            <a:off x="5543225" y="2328925"/>
            <a:ext cx="2255100" cy="62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Condensed"/>
                <a:ea typeface="Roboto Condensed"/>
                <a:cs typeface="Roboto Condensed"/>
                <a:sym typeface="Roboto Condensed"/>
              </a:rPr>
              <a:t>Xml scheme</a:t>
            </a:r>
            <a:endParaRPr sz="2400">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4" name="Shape 1994"/>
        <p:cNvGrpSpPr/>
        <p:nvPr/>
      </p:nvGrpSpPr>
      <p:grpSpPr>
        <a:xfrm>
          <a:off x="0" y="0"/>
          <a:ext cx="0" cy="0"/>
          <a:chOff x="0" y="0"/>
          <a:chExt cx="0" cy="0"/>
        </a:xfrm>
      </p:grpSpPr>
      <p:sp>
        <p:nvSpPr>
          <p:cNvPr id="1995" name="Google Shape;1995;p31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a:t>
            </a:r>
            <a:endParaRPr/>
          </a:p>
        </p:txBody>
      </p:sp>
      <p:pic>
        <p:nvPicPr>
          <p:cNvPr id="1996" name="Google Shape;1996;p316"/>
          <p:cNvPicPr preferRelativeResize="0"/>
          <p:nvPr/>
        </p:nvPicPr>
        <p:blipFill>
          <a:blip r:embed="rId3">
            <a:alphaModFix/>
          </a:blip>
          <a:stretch>
            <a:fillRect/>
          </a:stretch>
        </p:blipFill>
        <p:spPr>
          <a:xfrm>
            <a:off x="152400" y="1908375"/>
            <a:ext cx="8839201" cy="2923631"/>
          </a:xfrm>
          <a:prstGeom prst="rect">
            <a:avLst/>
          </a:prstGeom>
          <a:noFill/>
          <a:ln>
            <a:noFill/>
          </a:ln>
          <a:effectLst>
            <a:outerShdw blurRad="57150" rotWithShape="0" algn="bl" dir="5400000" dist="19050">
              <a:srgbClr val="000000">
                <a:alpha val="50000"/>
              </a:srgbClr>
            </a:outerShdw>
          </a:effectLst>
        </p:spPr>
      </p:pic>
      <p:sp>
        <p:nvSpPr>
          <p:cNvPr id="1997" name="Google Shape;1997;p316"/>
          <p:cNvSpPr txBox="1"/>
          <p:nvPr/>
        </p:nvSpPr>
        <p:spPr>
          <a:xfrm>
            <a:off x="6595350" y="1212525"/>
            <a:ext cx="2275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Warning!</a:t>
            </a:r>
            <a:endParaRPr sz="2400">
              <a:solidFill>
                <a:srgbClr val="FF0000"/>
              </a:solidFill>
            </a:endParaRPr>
          </a:p>
        </p:txBody>
      </p:sp>
      <p:cxnSp>
        <p:nvCxnSpPr>
          <p:cNvPr id="1998" name="Google Shape;1998;p316"/>
          <p:cNvCxnSpPr/>
          <p:nvPr/>
        </p:nvCxnSpPr>
        <p:spPr>
          <a:xfrm>
            <a:off x="7914450" y="1620075"/>
            <a:ext cx="956100" cy="433800"/>
          </a:xfrm>
          <a:prstGeom prst="straightConnector1">
            <a:avLst/>
          </a:prstGeom>
          <a:noFill/>
          <a:ln cap="flat" cmpd="sng" w="28575">
            <a:solidFill>
              <a:srgbClr val="FF0000"/>
            </a:solidFill>
            <a:prstDash val="solid"/>
            <a:round/>
            <a:headEnd len="med" w="med" type="none"/>
            <a:tailEnd len="med" w="med" type="stealth"/>
          </a:ln>
        </p:spPr>
      </p:cxnSp>
      <p:cxnSp>
        <p:nvCxnSpPr>
          <p:cNvPr id="1999" name="Google Shape;1999;p316"/>
          <p:cNvCxnSpPr/>
          <p:nvPr/>
        </p:nvCxnSpPr>
        <p:spPr>
          <a:xfrm>
            <a:off x="7941000" y="1637775"/>
            <a:ext cx="843000" cy="949200"/>
          </a:xfrm>
          <a:prstGeom prst="straightConnector1">
            <a:avLst/>
          </a:prstGeom>
          <a:noFill/>
          <a:ln cap="flat" cmpd="sng" w="28575">
            <a:solidFill>
              <a:srgbClr val="FF0000"/>
            </a:solidFill>
            <a:prstDash val="solid"/>
            <a:round/>
            <a:headEnd len="med" w="med" type="none"/>
            <a:tailEnd len="med" w="med" type="stealth"/>
          </a:ln>
        </p:spPr>
      </p:cxnSp>
      <p:cxnSp>
        <p:nvCxnSpPr>
          <p:cNvPr id="2000" name="Google Shape;2000;p316"/>
          <p:cNvCxnSpPr/>
          <p:nvPr/>
        </p:nvCxnSpPr>
        <p:spPr>
          <a:xfrm flipH="1">
            <a:off x="3638550" y="1637775"/>
            <a:ext cx="4293600" cy="1584600"/>
          </a:xfrm>
          <a:prstGeom prst="straightConnector1">
            <a:avLst/>
          </a:prstGeom>
          <a:noFill/>
          <a:ln cap="flat" cmpd="sng" w="28575">
            <a:solidFill>
              <a:srgbClr val="FF0000"/>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4" name="Shape 2004"/>
        <p:cNvGrpSpPr/>
        <p:nvPr/>
      </p:nvGrpSpPr>
      <p:grpSpPr>
        <a:xfrm>
          <a:off x="0" y="0"/>
          <a:ext cx="0" cy="0"/>
          <a:chOff x="0" y="0"/>
          <a:chExt cx="0" cy="0"/>
        </a:xfrm>
      </p:grpSpPr>
      <p:sp>
        <p:nvSpPr>
          <p:cNvPr id="2005" name="Google Shape;2005;p31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a:t>
            </a:r>
            <a:endParaRPr/>
          </a:p>
        </p:txBody>
      </p:sp>
      <p:sp>
        <p:nvSpPr>
          <p:cNvPr id="2006" name="Google Shape;2006;p317"/>
          <p:cNvSpPr txBox="1"/>
          <p:nvPr/>
        </p:nvSpPr>
        <p:spPr>
          <a:xfrm>
            <a:off x="3680100" y="1327900"/>
            <a:ext cx="17838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Alt + Enter</a:t>
            </a:r>
            <a:endParaRPr sz="2400">
              <a:solidFill>
                <a:srgbClr val="FF0000"/>
              </a:solidFill>
            </a:endParaRPr>
          </a:p>
        </p:txBody>
      </p:sp>
      <p:pic>
        <p:nvPicPr>
          <p:cNvPr id="2007" name="Google Shape;2007;p317"/>
          <p:cNvPicPr preferRelativeResize="0"/>
          <p:nvPr/>
        </p:nvPicPr>
        <p:blipFill>
          <a:blip r:embed="rId3">
            <a:alphaModFix/>
          </a:blip>
          <a:stretch>
            <a:fillRect/>
          </a:stretch>
        </p:blipFill>
        <p:spPr>
          <a:xfrm>
            <a:off x="834075" y="1816625"/>
            <a:ext cx="7609651" cy="304656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8" name="Shape 1878"/>
        <p:cNvGrpSpPr/>
        <p:nvPr/>
      </p:nvGrpSpPr>
      <p:grpSpPr>
        <a:xfrm>
          <a:off x="0" y="0"/>
          <a:ext cx="0" cy="0"/>
          <a:chOff x="0" y="0"/>
          <a:chExt cx="0" cy="0"/>
        </a:xfrm>
      </p:grpSpPr>
      <p:sp>
        <p:nvSpPr>
          <p:cNvPr id="1879" name="Google Shape;1879;p30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Academy &lt;3</a:t>
            </a:r>
            <a:endParaRPr/>
          </a:p>
        </p:txBody>
      </p:sp>
      <p:sp>
        <p:nvSpPr>
          <p:cNvPr id="1880" name="Google Shape;1880;p300"/>
          <p:cNvSpPr txBox="1"/>
          <p:nvPr>
            <p:ph idx="1" type="body"/>
          </p:nvPr>
        </p:nvSpPr>
        <p:spPr>
          <a:xfrm>
            <a:off x="311700" y="3420325"/>
            <a:ext cx="8520600" cy="11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Font typeface="Ubuntu"/>
              <a:buNone/>
            </a:pPr>
            <a:r>
              <a:t/>
            </a:r>
            <a:endParaRPr sz="1400">
              <a:solidFill>
                <a:srgbClr val="434343"/>
              </a:solidFill>
            </a:endParaRPr>
          </a:p>
          <a:p>
            <a:pPr indent="0" lvl="0" marL="0" rtl="0" algn="l">
              <a:lnSpc>
                <a:spcPct val="100000"/>
              </a:lnSpc>
              <a:spcBef>
                <a:spcPts val="0"/>
              </a:spcBef>
              <a:spcAft>
                <a:spcPts val="0"/>
              </a:spcAft>
              <a:buClr>
                <a:schemeClr val="dk1"/>
              </a:buClr>
              <a:buFont typeface="Ubuntu"/>
              <a:buNone/>
            </a:pPr>
            <a:r>
              <a:t/>
            </a:r>
            <a:endParaRPr sz="1400">
              <a:solidFill>
                <a:srgbClr val="434343"/>
              </a:solidFill>
            </a:endParaRPr>
          </a:p>
          <a:p>
            <a:pPr indent="0" lvl="0" marL="0" rtl="0" algn="ctr">
              <a:lnSpc>
                <a:spcPct val="100000"/>
              </a:lnSpc>
              <a:spcBef>
                <a:spcPts val="0"/>
              </a:spcBef>
              <a:spcAft>
                <a:spcPts val="0"/>
              </a:spcAft>
              <a:buNone/>
            </a:pPr>
            <a:r>
              <a:t/>
            </a:r>
            <a:endParaRPr b="1" sz="1800">
              <a:solidFill>
                <a:srgbClr val="434343"/>
              </a:solidFill>
              <a:latin typeface="Roboto"/>
              <a:ea typeface="Roboto"/>
              <a:cs typeface="Roboto"/>
              <a:sym typeface="Roboto"/>
            </a:endParaRPr>
          </a:p>
          <a:p>
            <a:pPr indent="0" lvl="0" marL="0" rtl="0" algn="ctr">
              <a:lnSpc>
                <a:spcPct val="100000"/>
              </a:lnSpc>
              <a:spcBef>
                <a:spcPts val="0"/>
              </a:spcBef>
              <a:spcAft>
                <a:spcPts val="0"/>
              </a:spcAft>
              <a:buNone/>
            </a:pPr>
            <a:r>
              <a:t/>
            </a:r>
            <a:endParaRPr b="1" sz="1800">
              <a:solidFill>
                <a:srgbClr val="434343"/>
              </a:solidFill>
              <a:latin typeface="Roboto"/>
              <a:ea typeface="Roboto"/>
              <a:cs typeface="Roboto"/>
              <a:sym typeface="Roboto"/>
            </a:endParaRPr>
          </a:p>
          <a:p>
            <a:pPr indent="0" lvl="0" marL="0" rtl="0" algn="ctr">
              <a:lnSpc>
                <a:spcPct val="100000"/>
              </a:lnSpc>
              <a:spcBef>
                <a:spcPts val="0"/>
              </a:spcBef>
              <a:spcAft>
                <a:spcPts val="0"/>
              </a:spcAft>
              <a:buNone/>
            </a:pPr>
            <a:r>
              <a:t/>
            </a:r>
            <a:endParaRPr b="1" sz="1800">
              <a:solidFill>
                <a:srgbClr val="434343"/>
              </a:solidFill>
              <a:latin typeface="Roboto"/>
              <a:ea typeface="Roboto"/>
              <a:cs typeface="Roboto"/>
              <a:sym typeface="Roboto"/>
            </a:endParaRPr>
          </a:p>
          <a:p>
            <a:pPr indent="0" lvl="0" marL="0" rtl="0" algn="ctr">
              <a:lnSpc>
                <a:spcPct val="100000"/>
              </a:lnSpc>
              <a:spcBef>
                <a:spcPts val="0"/>
              </a:spcBef>
              <a:spcAft>
                <a:spcPts val="0"/>
              </a:spcAft>
              <a:buNone/>
            </a:pPr>
            <a:r>
              <a:t/>
            </a:r>
            <a:endParaRPr b="1" sz="1800">
              <a:solidFill>
                <a:srgbClr val="434343"/>
              </a:solidFill>
              <a:latin typeface="Roboto"/>
              <a:ea typeface="Roboto"/>
              <a:cs typeface="Roboto"/>
              <a:sym typeface="Roboto"/>
            </a:endParaRPr>
          </a:p>
          <a:p>
            <a:pPr indent="0" lvl="0" marL="0" rtl="0" algn="ctr">
              <a:lnSpc>
                <a:spcPct val="100000"/>
              </a:lnSpc>
              <a:spcBef>
                <a:spcPts val="0"/>
              </a:spcBef>
              <a:spcAft>
                <a:spcPts val="0"/>
              </a:spcAft>
              <a:buNone/>
            </a:pPr>
            <a:r>
              <a:t/>
            </a:r>
            <a:endParaRPr b="1" sz="1800">
              <a:solidFill>
                <a:srgbClr val="434343"/>
              </a:solidFill>
              <a:latin typeface="Roboto"/>
              <a:ea typeface="Roboto"/>
              <a:cs typeface="Roboto"/>
              <a:sym typeface="Roboto"/>
            </a:endParaRPr>
          </a:p>
          <a:p>
            <a:pPr indent="0" lvl="0" marL="0" rtl="0" algn="l">
              <a:lnSpc>
                <a:spcPct val="100000"/>
              </a:lnSpc>
              <a:spcBef>
                <a:spcPts val="0"/>
              </a:spcBef>
              <a:spcAft>
                <a:spcPts val="0"/>
              </a:spcAft>
              <a:buNone/>
            </a:pPr>
            <a:r>
              <a:t/>
            </a:r>
            <a:endParaRPr b="1" sz="1800">
              <a:solidFill>
                <a:srgbClr val="434343"/>
              </a:solidFill>
              <a:latin typeface="Roboto"/>
              <a:ea typeface="Roboto"/>
              <a:cs typeface="Roboto"/>
              <a:sym typeface="Roboto"/>
            </a:endParaRPr>
          </a:p>
          <a:p>
            <a:pPr indent="0" lvl="0" marL="457200" rtl="0" algn="l">
              <a:lnSpc>
                <a:spcPct val="100000"/>
              </a:lnSpc>
              <a:spcBef>
                <a:spcPts val="0"/>
              </a:spcBef>
              <a:spcAft>
                <a:spcPts val="0"/>
              </a:spcAft>
              <a:buClr>
                <a:schemeClr val="dk1"/>
              </a:buClr>
              <a:buSzPts val="1100"/>
              <a:buFont typeface="Arial"/>
              <a:buNone/>
            </a:pPr>
            <a:r>
              <a:t/>
            </a:r>
            <a:endParaRPr/>
          </a:p>
        </p:txBody>
      </p:sp>
      <p:pic>
        <p:nvPicPr>
          <p:cNvPr id="1881" name="Google Shape;1881;p300"/>
          <p:cNvPicPr preferRelativeResize="0"/>
          <p:nvPr/>
        </p:nvPicPr>
        <p:blipFill>
          <a:blip r:embed="rId3">
            <a:alphaModFix/>
          </a:blip>
          <a:stretch>
            <a:fillRect/>
          </a:stretch>
        </p:blipFill>
        <p:spPr>
          <a:xfrm>
            <a:off x="3043200" y="1175850"/>
            <a:ext cx="5858850" cy="3908875"/>
          </a:xfrm>
          <a:prstGeom prst="rect">
            <a:avLst/>
          </a:prstGeom>
          <a:noFill/>
          <a:ln>
            <a:noFill/>
          </a:ln>
        </p:spPr>
      </p:pic>
      <p:cxnSp>
        <p:nvCxnSpPr>
          <p:cNvPr id="1882" name="Google Shape;1882;p300"/>
          <p:cNvCxnSpPr/>
          <p:nvPr/>
        </p:nvCxnSpPr>
        <p:spPr>
          <a:xfrm>
            <a:off x="2868075" y="1726575"/>
            <a:ext cx="1728600" cy="867900"/>
          </a:xfrm>
          <a:prstGeom prst="straightConnector1">
            <a:avLst/>
          </a:prstGeom>
          <a:noFill/>
          <a:ln cap="flat" cmpd="sng" w="76200">
            <a:solidFill>
              <a:srgbClr val="FF0000"/>
            </a:solidFill>
            <a:prstDash val="solid"/>
            <a:round/>
            <a:headEnd len="med" w="med" type="none"/>
            <a:tailEnd len="med" w="med" type="triangle"/>
          </a:ln>
        </p:spPr>
      </p:cxnSp>
      <p:sp>
        <p:nvSpPr>
          <p:cNvPr id="1883" name="Google Shape;1883;p300"/>
          <p:cNvSpPr/>
          <p:nvPr/>
        </p:nvSpPr>
        <p:spPr>
          <a:xfrm>
            <a:off x="1008675" y="1302046"/>
            <a:ext cx="1859400" cy="816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Font typeface="Ubuntu"/>
              <a:buNone/>
            </a:pPr>
            <a:r>
              <a:rPr b="1" lang="en" sz="1800">
                <a:solidFill>
                  <a:srgbClr val="434343"/>
                </a:solidFill>
                <a:latin typeface="Roboto"/>
                <a:ea typeface="Roboto"/>
                <a:cs typeface="Roboto"/>
                <a:sym typeface="Roboto"/>
              </a:rPr>
              <a:t>Assel Romanova</a:t>
            </a:r>
            <a:endParaRPr>
              <a:solidFill>
                <a:srgbClr val="434343"/>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000000"/>
              </a:buClr>
              <a:buFont typeface="Ubuntu"/>
              <a:buNone/>
            </a:pPr>
            <a:r>
              <a:rPr lang="en">
                <a:solidFill>
                  <a:srgbClr val="434343"/>
                </a:solidFill>
                <a:latin typeface="Roboto Condensed"/>
                <a:ea typeface="Roboto Condensed"/>
                <a:cs typeface="Roboto Condensed"/>
                <a:sym typeface="Roboto Condensed"/>
              </a:rPr>
              <a:t>Android Developer @ ITMO</a:t>
            </a:r>
            <a:endParaRPr>
              <a:solidFill>
                <a:srgbClr val="434343"/>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rgbClr val="000000"/>
              </a:buClr>
              <a:buFont typeface="Ubuntu"/>
              <a:buNone/>
            </a:pPr>
            <a:r>
              <a:t/>
            </a:r>
            <a:endParaRPr>
              <a:solidFill>
                <a:srgbClr val="434343"/>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1" name="Shape 2011"/>
        <p:cNvGrpSpPr/>
        <p:nvPr/>
      </p:nvGrpSpPr>
      <p:grpSpPr>
        <a:xfrm>
          <a:off x="0" y="0"/>
          <a:ext cx="0" cy="0"/>
          <a:chOff x="0" y="0"/>
          <a:chExt cx="0" cy="0"/>
        </a:xfrm>
      </p:grpSpPr>
      <p:pic>
        <p:nvPicPr>
          <p:cNvPr id="2012" name="Google Shape;2012;p318"/>
          <p:cNvPicPr preferRelativeResize="0"/>
          <p:nvPr/>
        </p:nvPicPr>
        <p:blipFill>
          <a:blip r:embed="rId3">
            <a:alphaModFix/>
          </a:blip>
          <a:stretch>
            <a:fillRect/>
          </a:stretch>
        </p:blipFill>
        <p:spPr>
          <a:xfrm>
            <a:off x="497650" y="1841625"/>
            <a:ext cx="8245409" cy="2997075"/>
          </a:xfrm>
          <a:prstGeom prst="rect">
            <a:avLst/>
          </a:prstGeom>
          <a:noFill/>
          <a:ln>
            <a:noFill/>
          </a:ln>
          <a:effectLst>
            <a:outerShdw blurRad="57150" rotWithShape="0" algn="bl" dir="5400000" dist="19050">
              <a:srgbClr val="000000">
                <a:alpha val="50000"/>
              </a:srgbClr>
            </a:outerShdw>
          </a:effectLst>
        </p:spPr>
      </p:pic>
      <p:sp>
        <p:nvSpPr>
          <p:cNvPr id="2013" name="Google Shape;2013;p318"/>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a:t>
            </a:r>
            <a:endParaRPr/>
          </a:p>
        </p:txBody>
      </p:sp>
      <p:sp>
        <p:nvSpPr>
          <p:cNvPr id="2014" name="Google Shape;2014;p318"/>
          <p:cNvSpPr txBox="1"/>
          <p:nvPr/>
        </p:nvSpPr>
        <p:spPr>
          <a:xfrm>
            <a:off x="6604225" y="1327925"/>
            <a:ext cx="2275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00"/>
                </a:solidFill>
              </a:rPr>
              <a:t>Fixed!</a:t>
            </a:r>
            <a:endParaRPr sz="2400">
              <a:solidFill>
                <a:srgbClr val="FF0000"/>
              </a:solidFill>
            </a:endParaRPr>
          </a:p>
        </p:txBody>
      </p:sp>
      <p:cxnSp>
        <p:nvCxnSpPr>
          <p:cNvPr id="2015" name="Google Shape;2015;p318"/>
          <p:cNvCxnSpPr/>
          <p:nvPr/>
        </p:nvCxnSpPr>
        <p:spPr>
          <a:xfrm>
            <a:off x="7533775" y="1628925"/>
            <a:ext cx="1079700" cy="212700"/>
          </a:xfrm>
          <a:prstGeom prst="straightConnector1">
            <a:avLst/>
          </a:prstGeom>
          <a:noFill/>
          <a:ln cap="flat" cmpd="sng" w="28575">
            <a:solidFill>
              <a:srgbClr val="FF0000"/>
            </a:solidFill>
            <a:prstDash val="solid"/>
            <a:round/>
            <a:headEnd len="med" w="med" type="none"/>
            <a:tailEnd len="med" w="med" type="stealth"/>
          </a:ln>
        </p:spPr>
      </p:cxnSp>
      <p:cxnSp>
        <p:nvCxnSpPr>
          <p:cNvPr id="2016" name="Google Shape;2016;p318"/>
          <p:cNvCxnSpPr/>
          <p:nvPr/>
        </p:nvCxnSpPr>
        <p:spPr>
          <a:xfrm>
            <a:off x="2115825" y="4346750"/>
            <a:ext cx="31692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0" name="Shape 2020"/>
        <p:cNvGrpSpPr/>
        <p:nvPr/>
      </p:nvGrpSpPr>
      <p:grpSpPr>
        <a:xfrm>
          <a:off x="0" y="0"/>
          <a:ext cx="0" cy="0"/>
          <a:chOff x="0" y="0"/>
          <a:chExt cx="0" cy="0"/>
        </a:xfrm>
      </p:grpSpPr>
      <p:sp>
        <p:nvSpPr>
          <p:cNvPr id="2021" name="Google Shape;2021;p319"/>
          <p:cNvSpPr txBox="1"/>
          <p:nvPr>
            <p:ph idx="4294967295" type="body"/>
          </p:nvPr>
        </p:nvSpPr>
        <p:spPr>
          <a:xfrm>
            <a:off x="258925" y="589650"/>
            <a:ext cx="8520600" cy="38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xml version="1.0" encoding="utf-8"</a:t>
            </a:r>
            <a:r>
              <a:rPr i="1" lang="en" sz="1400">
                <a:solidFill>
                  <a:srgbClr val="CCCCCC"/>
                </a:solidFill>
                <a:highlight>
                  <a:srgbClr val="FFFFFF"/>
                </a:highlight>
                <a:latin typeface="Consolas"/>
                <a:ea typeface="Consolas"/>
                <a:cs typeface="Consolas"/>
                <a:sym typeface="Consolas"/>
              </a:rPr>
              <a:t>?&gt;</a:t>
            </a:r>
            <a:endParaRPr i="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xmlns:android="http://schemas.android.com/apk/res/android"</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xmlns:android="http://schemas.android.com/tools"</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android:layout_width="match_parent"</a:t>
            </a:r>
            <a:endParaRPr b="1"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CCCCCC"/>
                </a:solidFill>
                <a:highlight>
                  <a:srgbClr val="FFFFFF"/>
                </a:highlight>
                <a:latin typeface="Consolas"/>
                <a:ea typeface="Consolas"/>
                <a:cs typeface="Consolas"/>
                <a:sym typeface="Consolas"/>
              </a:rPr>
              <a:t>   android:layout_height="match_parent"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TextView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a:t>
            </a:r>
            <a:r>
              <a:rPr b="1" lang="en" sz="1400">
                <a:solidFill>
                  <a:srgbClr val="0000FF"/>
                </a:solidFill>
                <a:highlight>
                  <a:schemeClr val="lt1"/>
                </a:highlight>
                <a:latin typeface="Consolas"/>
                <a:ea typeface="Consolas"/>
                <a:cs typeface="Consolas"/>
                <a:sym typeface="Consolas"/>
              </a:rPr>
              <a:t>text=</a:t>
            </a:r>
            <a:r>
              <a:rPr b="1" lang="en" sz="1400">
                <a:solidFill>
                  <a:srgbClr val="008000"/>
                </a:solidFill>
                <a:highlight>
                  <a:srgbClr val="FFFF00"/>
                </a:highlight>
                <a:latin typeface="Consolas"/>
                <a:ea typeface="Consolas"/>
                <a:cs typeface="Consolas"/>
                <a:sym typeface="Consolas"/>
              </a:rPr>
              <a:t>"@string/hello_word"</a:t>
            </a:r>
            <a:r>
              <a:rPr lang="en" sz="1400">
                <a:solidFill>
                  <a:schemeClr val="dk1"/>
                </a:solidFill>
                <a:highlight>
                  <a:schemeClr val="lt1"/>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TextView</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rgbClr val="CCCCCC"/>
                </a:solidFill>
                <a:highlight>
                  <a:srgbClr val="FFFFFF"/>
                </a:highlight>
                <a:latin typeface="Consolas"/>
                <a:ea typeface="Consolas"/>
                <a:cs typeface="Consolas"/>
                <a:sym typeface="Consolas"/>
              </a:rPr>
              <a:t>&lt;/</a:t>
            </a:r>
            <a:r>
              <a:rPr b="1" lang="en" sz="1400">
                <a:solidFill>
                  <a:srgbClr val="CCCCCC"/>
                </a:solidFill>
                <a:highlight>
                  <a:srgbClr val="FFFFFF"/>
                </a:highlight>
                <a:latin typeface="Consolas"/>
                <a:ea typeface="Consolas"/>
                <a:cs typeface="Consolas"/>
                <a:sym typeface="Consolas"/>
              </a:rPr>
              <a:t>RelativeLayout</a:t>
            </a:r>
            <a:r>
              <a:rPr lang="en" sz="1400">
                <a:solidFill>
                  <a:srgbClr val="CCCCCC"/>
                </a:solidFill>
                <a:highlight>
                  <a:srgbClr val="FFFFFF"/>
                </a:highlight>
                <a:latin typeface="Consolas"/>
                <a:ea typeface="Consolas"/>
                <a:cs typeface="Consolas"/>
                <a:sym typeface="Consolas"/>
              </a:rPr>
              <a:t>&gt;</a:t>
            </a:r>
            <a:endParaRPr sz="1400">
              <a:solidFill>
                <a:srgbClr val="CCCCCC"/>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400">
              <a:solidFill>
                <a:schemeClr val="dk1"/>
              </a:solidFill>
              <a:highlight>
                <a:srgbClr val="FFFFFF"/>
              </a:highlight>
              <a:latin typeface="Consolas"/>
              <a:ea typeface="Consolas"/>
              <a:cs typeface="Consolas"/>
              <a:sym typeface="Consolas"/>
            </a:endParaRPr>
          </a:p>
        </p:txBody>
      </p:sp>
      <p:sp>
        <p:nvSpPr>
          <p:cNvPr id="2022" name="Google Shape;2022;p319"/>
          <p:cNvSpPr txBox="1"/>
          <p:nvPr/>
        </p:nvSpPr>
        <p:spPr>
          <a:xfrm>
            <a:off x="173475" y="82950"/>
            <a:ext cx="43440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Condensed"/>
                <a:ea typeface="Roboto Condensed"/>
                <a:cs typeface="Roboto Condensed"/>
                <a:sym typeface="Roboto Condensed"/>
              </a:rPr>
              <a:t>activity_main.xml</a:t>
            </a:r>
            <a:endParaRPr b="1" sz="1800">
              <a:latin typeface="Roboto Condensed"/>
              <a:ea typeface="Roboto Condensed"/>
              <a:cs typeface="Roboto Condensed"/>
              <a:sym typeface="Roboto Condensed"/>
            </a:endParaRPr>
          </a:p>
        </p:txBody>
      </p:sp>
      <p:sp>
        <p:nvSpPr>
          <p:cNvPr id="2023" name="Google Shape;2023;p319"/>
          <p:cNvSpPr txBox="1"/>
          <p:nvPr/>
        </p:nvSpPr>
        <p:spPr>
          <a:xfrm>
            <a:off x="5543225" y="2328925"/>
            <a:ext cx="2255100" cy="62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Condensed"/>
                <a:ea typeface="Roboto Condensed"/>
                <a:cs typeface="Roboto Condensed"/>
                <a:sym typeface="Roboto Condensed"/>
              </a:rPr>
              <a:t>Resources</a:t>
            </a:r>
            <a:endParaRPr sz="2400">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Google Shape;2028;p32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pic>
        <p:nvPicPr>
          <p:cNvPr id="2029" name="Google Shape;2029;p320"/>
          <p:cNvPicPr preferRelativeResize="0"/>
          <p:nvPr/>
        </p:nvPicPr>
        <p:blipFill>
          <a:blip r:embed="rId3">
            <a:alphaModFix/>
          </a:blip>
          <a:stretch>
            <a:fillRect/>
          </a:stretch>
        </p:blipFill>
        <p:spPr>
          <a:xfrm>
            <a:off x="2877575" y="1246325"/>
            <a:ext cx="3388848" cy="3897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sp>
        <p:nvSpPr>
          <p:cNvPr id="2034" name="Google Shape;2034;p321"/>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35" name="Google Shape;2035;p321"/>
          <p:cNvPicPr preferRelativeResize="0"/>
          <p:nvPr/>
        </p:nvPicPr>
        <p:blipFill>
          <a:blip r:embed="rId3">
            <a:alphaModFix/>
          </a:blip>
          <a:stretch>
            <a:fillRect/>
          </a:stretch>
        </p:blipFill>
        <p:spPr>
          <a:xfrm>
            <a:off x="0" y="-603500"/>
            <a:ext cx="9144000" cy="6072251"/>
          </a:xfrm>
          <a:prstGeom prst="rect">
            <a:avLst/>
          </a:prstGeom>
          <a:noFill/>
          <a:ln>
            <a:noFill/>
          </a:ln>
        </p:spPr>
      </p:pic>
      <p:sp>
        <p:nvSpPr>
          <p:cNvPr id="2036" name="Google Shape;2036;p321"/>
          <p:cNvSpPr txBox="1"/>
          <p:nvPr>
            <p:ph type="title"/>
          </p:nvPr>
        </p:nvSpPr>
        <p:spPr>
          <a:xfrm>
            <a:off x="0" y="4416000"/>
            <a:ext cx="9144000" cy="7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Roboto"/>
                <a:ea typeface="Roboto"/>
                <a:cs typeface="Roboto"/>
                <a:sym typeface="Roboto"/>
              </a:rPr>
              <a:t>density-independent pixels</a:t>
            </a:r>
            <a:endParaRPr b="0">
              <a:solidFill>
                <a:srgbClr val="FFFFFF"/>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0" name="Shape 2040"/>
        <p:cNvGrpSpPr/>
        <p:nvPr/>
      </p:nvGrpSpPr>
      <p:grpSpPr>
        <a:xfrm>
          <a:off x="0" y="0"/>
          <a:ext cx="0" cy="0"/>
          <a:chOff x="0" y="0"/>
          <a:chExt cx="0" cy="0"/>
        </a:xfrm>
      </p:grpSpPr>
      <p:sp>
        <p:nvSpPr>
          <p:cNvPr id="2041" name="Google Shape;2041;p32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a:t>
            </a:r>
            <a:endParaRPr/>
          </a:p>
        </p:txBody>
      </p:sp>
      <p:sp>
        <p:nvSpPr>
          <p:cNvPr id="2042" name="Google Shape;2042;p322"/>
          <p:cNvSpPr txBox="1"/>
          <p:nvPr>
            <p:ph idx="1" type="body"/>
          </p:nvPr>
        </p:nvSpPr>
        <p:spPr>
          <a:xfrm>
            <a:off x="311700" y="1266975"/>
            <a:ext cx="8520600" cy="3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highlight>
                  <a:srgbClr val="FFFFFF"/>
                </a:highlight>
              </a:rPr>
              <a:t>View properties must contain </a:t>
            </a:r>
            <a:endParaRPr sz="3600">
              <a:solidFill>
                <a:schemeClr val="dk1"/>
              </a:solidFill>
              <a:highlight>
                <a:srgbClr val="FFFFFF"/>
              </a:highlight>
            </a:endParaRPr>
          </a:p>
          <a:p>
            <a:pPr indent="0" lvl="0" marL="0" rtl="0" algn="ctr">
              <a:spcBef>
                <a:spcPts val="0"/>
              </a:spcBef>
              <a:spcAft>
                <a:spcPts val="0"/>
              </a:spcAft>
              <a:buNone/>
            </a:pPr>
            <a:r>
              <a:rPr lang="en" sz="3600">
                <a:solidFill>
                  <a:schemeClr val="dk1"/>
                </a:solidFill>
                <a:highlight>
                  <a:srgbClr val="FFFFFF"/>
                </a:highlight>
              </a:rPr>
              <a:t>the view width &amp; height</a:t>
            </a:r>
            <a:r>
              <a:rPr b="1" lang="en" sz="3600">
                <a:solidFill>
                  <a:schemeClr val="dk1"/>
                </a:solidFill>
                <a:highlight>
                  <a:srgbClr val="FFFFFF"/>
                </a:highlight>
              </a:rPr>
              <a:t> </a:t>
            </a:r>
            <a:r>
              <a:rPr b="1" lang="en" sz="4000">
                <a:solidFill>
                  <a:schemeClr val="dk1"/>
                </a:solidFill>
                <a:highlight>
                  <a:srgbClr val="FFFFFF"/>
                </a:highlight>
              </a:rPr>
              <a:t>(in DP)</a:t>
            </a:r>
            <a:endParaRPr b="1" sz="4000">
              <a:solidFill>
                <a:schemeClr val="dk1"/>
              </a:solidFill>
              <a:highlight>
                <a:srgbClr val="FFFFFF"/>
              </a:highlight>
            </a:endParaRPr>
          </a:p>
          <a:p>
            <a:pPr indent="0" lvl="0" marL="0" rtl="0" algn="ctr">
              <a:spcBef>
                <a:spcPts val="0"/>
              </a:spcBef>
              <a:spcAft>
                <a:spcPts val="0"/>
              </a:spcAft>
              <a:buNone/>
            </a:pPr>
            <a:r>
              <a:t/>
            </a:r>
            <a:endParaRPr sz="3600">
              <a:solidFill>
                <a:schemeClr val="dk1"/>
              </a:solidFill>
              <a:highlight>
                <a:srgbClr val="FFFFFF"/>
              </a:highlight>
            </a:endParaRPr>
          </a:p>
          <a:p>
            <a:pPr indent="0" lvl="0" marL="0" rtl="0" algn="ctr">
              <a:spcBef>
                <a:spcPts val="0"/>
              </a:spcBef>
              <a:spcAft>
                <a:spcPts val="0"/>
              </a:spcAft>
              <a:buNone/>
            </a:pPr>
            <a:r>
              <a:rPr b="1" lang="en">
                <a:solidFill>
                  <a:srgbClr val="660E7A"/>
                </a:solidFill>
                <a:latin typeface="Consolas"/>
                <a:ea typeface="Consolas"/>
                <a:cs typeface="Consolas"/>
                <a:sym typeface="Consolas"/>
              </a:rPr>
              <a:t>android</a:t>
            </a:r>
            <a:r>
              <a:rPr b="1" lang="en">
                <a:solidFill>
                  <a:srgbClr val="0000FF"/>
                </a:solidFill>
                <a:latin typeface="Consolas"/>
                <a:ea typeface="Consolas"/>
                <a:cs typeface="Consolas"/>
                <a:sym typeface="Consolas"/>
              </a:rPr>
              <a:t>:layout_width=</a:t>
            </a:r>
            <a:r>
              <a:rPr b="1" lang="en">
                <a:solidFill>
                  <a:srgbClr val="008000"/>
                </a:solidFill>
                <a:latin typeface="Consolas"/>
                <a:ea typeface="Consolas"/>
                <a:cs typeface="Consolas"/>
                <a:sym typeface="Consolas"/>
              </a:rPr>
              <a:t>"300</a:t>
            </a:r>
            <a:r>
              <a:rPr b="1" lang="en" sz="3000">
                <a:solidFill>
                  <a:srgbClr val="008000"/>
                </a:solidFill>
                <a:highlight>
                  <a:srgbClr val="FFFF00"/>
                </a:highlight>
                <a:latin typeface="Consolas"/>
                <a:ea typeface="Consolas"/>
                <a:cs typeface="Consolas"/>
                <a:sym typeface="Consolas"/>
              </a:rPr>
              <a:t>dp</a:t>
            </a:r>
            <a:r>
              <a:rPr b="1" lang="en">
                <a:solidFill>
                  <a:srgbClr val="008000"/>
                </a:solidFill>
                <a:latin typeface="Consolas"/>
                <a:ea typeface="Consolas"/>
                <a:cs typeface="Consolas"/>
                <a:sym typeface="Consolas"/>
              </a:rPr>
              <a:t>"</a:t>
            </a:r>
            <a:endParaRPr b="1">
              <a:solidFill>
                <a:srgbClr val="008000"/>
              </a:solidFill>
              <a:latin typeface="Consolas"/>
              <a:ea typeface="Consolas"/>
              <a:cs typeface="Consolas"/>
              <a:sym typeface="Consolas"/>
            </a:endParaRPr>
          </a:p>
          <a:p>
            <a:pPr indent="0" lvl="0" marL="0" rtl="0" algn="ctr">
              <a:spcBef>
                <a:spcPts val="0"/>
              </a:spcBef>
              <a:spcAft>
                <a:spcPts val="0"/>
              </a:spcAft>
              <a:buNone/>
            </a:pPr>
            <a:r>
              <a:rPr b="1" lang="en">
                <a:solidFill>
                  <a:srgbClr val="660E7A"/>
                </a:solidFill>
                <a:latin typeface="Consolas"/>
                <a:ea typeface="Consolas"/>
                <a:cs typeface="Consolas"/>
                <a:sym typeface="Consolas"/>
              </a:rPr>
              <a:t> android</a:t>
            </a:r>
            <a:r>
              <a:rPr b="1" lang="en">
                <a:solidFill>
                  <a:srgbClr val="0000FF"/>
                </a:solidFill>
                <a:latin typeface="Consolas"/>
                <a:ea typeface="Consolas"/>
                <a:cs typeface="Consolas"/>
                <a:sym typeface="Consolas"/>
              </a:rPr>
              <a:t>:layout_height=</a:t>
            </a:r>
            <a:r>
              <a:rPr b="1" lang="en">
                <a:solidFill>
                  <a:srgbClr val="008000"/>
                </a:solidFill>
                <a:latin typeface="Consolas"/>
                <a:ea typeface="Consolas"/>
                <a:cs typeface="Consolas"/>
                <a:sym typeface="Consolas"/>
              </a:rPr>
              <a:t>"100</a:t>
            </a:r>
            <a:r>
              <a:rPr b="1" lang="en" sz="3000">
                <a:solidFill>
                  <a:srgbClr val="008000"/>
                </a:solidFill>
                <a:highlight>
                  <a:srgbClr val="FFFF00"/>
                </a:highlight>
                <a:latin typeface="Consolas"/>
                <a:ea typeface="Consolas"/>
                <a:cs typeface="Consolas"/>
                <a:sym typeface="Consolas"/>
              </a:rPr>
              <a:t>dp</a:t>
            </a:r>
            <a:r>
              <a:rPr b="1" lang="en">
                <a:solidFill>
                  <a:srgbClr val="008000"/>
                </a:solidFill>
                <a:latin typeface="Consolas"/>
                <a:ea typeface="Consolas"/>
                <a:cs typeface="Consolas"/>
                <a:sym typeface="Consolas"/>
              </a:rPr>
              <a:t>"</a:t>
            </a:r>
            <a:endParaRPr/>
          </a:p>
        </p:txBody>
      </p:sp>
      <p:sp>
        <p:nvSpPr>
          <p:cNvPr id="2043" name="Google Shape;2043;p322"/>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Google Shape;2048;p323"/>
          <p:cNvSpPr txBox="1"/>
          <p:nvPr>
            <p:ph type="title"/>
          </p:nvPr>
        </p:nvSpPr>
        <p:spPr>
          <a:xfrm>
            <a:off x="787475" y="368824"/>
            <a:ext cx="8044800" cy="5727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FFFFFF"/>
              </a:buClr>
              <a:buSzPts val="2520"/>
              <a:buFont typeface="Roboto"/>
              <a:buNone/>
            </a:pPr>
            <a:r>
              <a:rPr b="1" i="0" lang="en" sz="2520" u="none" cap="none" strike="noStrike">
                <a:solidFill>
                  <a:srgbClr val="FFFFFF"/>
                </a:solidFill>
                <a:latin typeface="Roboto"/>
                <a:ea typeface="Roboto"/>
                <a:cs typeface="Roboto"/>
                <a:sym typeface="Roboto"/>
              </a:rPr>
              <a:t>Screen density</a:t>
            </a:r>
            <a:endParaRPr/>
          </a:p>
        </p:txBody>
      </p:sp>
      <p:sp>
        <p:nvSpPr>
          <p:cNvPr id="2049" name="Google Shape;2049;p323"/>
          <p:cNvSpPr txBox="1"/>
          <p:nvPr/>
        </p:nvSpPr>
        <p:spPr>
          <a:xfrm>
            <a:off x="2938535" y="1478746"/>
            <a:ext cx="2885400" cy="3684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585858"/>
              </a:buClr>
              <a:buSzPts val="2400"/>
              <a:buFont typeface="Roboto Condensed"/>
              <a:buNone/>
            </a:pPr>
            <a:r>
              <a:rPr lang="en" sz="2400">
                <a:solidFill>
                  <a:srgbClr val="585858"/>
                </a:solidFill>
                <a:latin typeface="Roboto Condensed"/>
                <a:ea typeface="Roboto Condensed"/>
                <a:cs typeface="Roboto Condensed"/>
                <a:sym typeface="Roboto Condensed"/>
              </a:rPr>
              <a:t>Screen </a:t>
            </a:r>
            <a:r>
              <a:rPr lang="en" sz="2400">
                <a:solidFill>
                  <a:srgbClr val="595959"/>
                </a:solidFill>
                <a:latin typeface="Roboto Condensed"/>
                <a:ea typeface="Roboto Condensed"/>
                <a:cs typeface="Roboto Condensed"/>
                <a:sym typeface="Roboto Condensed"/>
              </a:rPr>
              <a:t>resolution</a:t>
            </a:r>
            <a:endParaRPr/>
          </a:p>
        </p:txBody>
      </p:sp>
      <p:sp>
        <p:nvSpPr>
          <p:cNvPr id="2050" name="Google Shape;2050;p323"/>
          <p:cNvSpPr txBox="1"/>
          <p:nvPr/>
        </p:nvSpPr>
        <p:spPr>
          <a:xfrm>
            <a:off x="3298773" y="1914053"/>
            <a:ext cx="2165100" cy="3684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rgbClr val="585858"/>
              </a:buClr>
              <a:buSzPts val="2400"/>
              <a:buFont typeface="Roboto Condensed"/>
              <a:buNone/>
            </a:pPr>
            <a:r>
              <a:rPr lang="en" sz="2400">
                <a:solidFill>
                  <a:srgbClr val="585858"/>
                </a:solidFill>
                <a:latin typeface="Roboto Condensed"/>
                <a:ea typeface="Roboto Condensed"/>
                <a:cs typeface="Roboto Condensed"/>
                <a:sym typeface="Roboto Condensed"/>
              </a:rPr>
              <a:t>Screen size</a:t>
            </a:r>
            <a:endParaRPr/>
          </a:p>
        </p:txBody>
      </p:sp>
      <p:cxnSp>
        <p:nvCxnSpPr>
          <p:cNvPr id="2051" name="Google Shape;2051;p323"/>
          <p:cNvCxnSpPr/>
          <p:nvPr/>
        </p:nvCxnSpPr>
        <p:spPr>
          <a:xfrm>
            <a:off x="2908100" y="1905949"/>
            <a:ext cx="2946300" cy="0"/>
          </a:xfrm>
          <a:prstGeom prst="straightConnector1">
            <a:avLst/>
          </a:prstGeom>
          <a:noFill/>
          <a:ln cap="flat" cmpd="sng" w="25400">
            <a:solidFill>
              <a:srgbClr val="646F76"/>
            </a:solidFill>
            <a:prstDash val="solid"/>
            <a:round/>
            <a:headEnd len="sm" w="sm" type="none"/>
            <a:tailEnd len="sm" w="sm" type="none"/>
          </a:ln>
          <a:effectLst>
            <a:outerShdw blurRad="38100" rotWithShape="0" dir="5400000" dist="20000">
              <a:srgbClr val="000000">
                <a:alpha val="37650"/>
              </a:srgbClr>
            </a:outerShdw>
          </a:effectLst>
        </p:spPr>
      </p:cxnSp>
      <p:sp>
        <p:nvSpPr>
          <p:cNvPr id="2052" name="Google Shape;2052;p323"/>
          <p:cNvSpPr txBox="1"/>
          <p:nvPr/>
        </p:nvSpPr>
        <p:spPr>
          <a:xfrm>
            <a:off x="368500" y="1696400"/>
            <a:ext cx="2252100" cy="28275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Clr>
                <a:srgbClr val="585858"/>
              </a:buClr>
              <a:buSzPts val="2400"/>
              <a:buFont typeface="Roboto Condensed"/>
              <a:buNone/>
            </a:pPr>
            <a:r>
              <a:rPr b="1" i="0" lang="en" sz="2400" u="none" cap="none" strike="noStrike">
                <a:solidFill>
                  <a:srgbClr val="585858"/>
                </a:solidFill>
                <a:latin typeface="Roboto Condensed"/>
                <a:ea typeface="Roboto Condensed"/>
                <a:cs typeface="Roboto Condensed"/>
                <a:sym typeface="Roboto Condensed"/>
              </a:rPr>
              <a:t>Screen density =</a:t>
            </a:r>
            <a:endParaRPr b="1" i="0" sz="2400" u="none" cap="none" strike="noStrike">
              <a:solidFill>
                <a:srgbClr val="585858"/>
              </a:solidFill>
              <a:latin typeface="Roboto Condensed"/>
              <a:ea typeface="Roboto Condensed"/>
              <a:cs typeface="Roboto Condensed"/>
              <a:sym typeface="Roboto Condensed"/>
            </a:endParaRPr>
          </a:p>
          <a:p>
            <a:pPr indent="0" lvl="0" marL="0" marR="0" rtl="0" algn="r">
              <a:lnSpc>
                <a:spcPct val="150000"/>
              </a:lnSpc>
              <a:spcBef>
                <a:spcPts val="0"/>
              </a:spcBef>
              <a:spcAft>
                <a:spcPts val="0"/>
              </a:spcAft>
              <a:buClr>
                <a:srgbClr val="585858"/>
              </a:buClr>
              <a:buSzPts val="2400"/>
              <a:buFont typeface="Roboto Condensed"/>
              <a:buNone/>
            </a:pPr>
            <a:r>
              <a:t/>
            </a:r>
            <a:endParaRPr b="1" sz="2400">
              <a:solidFill>
                <a:srgbClr val="585858"/>
              </a:solidFill>
              <a:latin typeface="Roboto Condensed"/>
              <a:ea typeface="Roboto Condensed"/>
              <a:cs typeface="Roboto Condensed"/>
              <a:sym typeface="Roboto Condensed"/>
            </a:endParaRPr>
          </a:p>
          <a:p>
            <a:pPr indent="0" lvl="0" marL="0" marR="0" rtl="0" algn="r">
              <a:lnSpc>
                <a:spcPct val="150000"/>
              </a:lnSpc>
              <a:spcBef>
                <a:spcPts val="0"/>
              </a:spcBef>
              <a:spcAft>
                <a:spcPts val="0"/>
              </a:spcAft>
              <a:buClr>
                <a:srgbClr val="585858"/>
              </a:buClr>
              <a:buSzPts val="2400"/>
              <a:buFont typeface="Roboto Condensed"/>
              <a:buNone/>
            </a:pPr>
            <a:r>
              <a:t/>
            </a:r>
            <a:endParaRPr b="1" sz="2400">
              <a:solidFill>
                <a:srgbClr val="585858"/>
              </a:solidFill>
              <a:latin typeface="Roboto Condensed"/>
              <a:ea typeface="Roboto Condensed"/>
              <a:cs typeface="Roboto Condensed"/>
              <a:sym typeface="Roboto Condensed"/>
            </a:endParaRPr>
          </a:p>
          <a:p>
            <a:pPr indent="0" lvl="0" marL="0" rtl="0" algn="r">
              <a:lnSpc>
                <a:spcPct val="150000"/>
              </a:lnSpc>
              <a:spcBef>
                <a:spcPts val="0"/>
              </a:spcBef>
              <a:spcAft>
                <a:spcPts val="0"/>
              </a:spcAft>
              <a:buClr>
                <a:schemeClr val="dk1"/>
              </a:buClr>
              <a:buSzPts val="1100"/>
              <a:buFont typeface="Arial"/>
              <a:buNone/>
            </a:pPr>
            <a:r>
              <a:rPr b="1" lang="en" sz="2400">
                <a:solidFill>
                  <a:srgbClr val="585858"/>
                </a:solidFill>
                <a:latin typeface="Roboto Condensed"/>
                <a:ea typeface="Roboto Condensed"/>
                <a:cs typeface="Roboto Condensed"/>
                <a:sym typeface="Roboto Condensed"/>
              </a:rPr>
              <a:t>Units = </a:t>
            </a:r>
            <a:endParaRPr b="1" sz="2400">
              <a:solidFill>
                <a:srgbClr val="585858"/>
              </a:solidFill>
              <a:latin typeface="Roboto Condensed"/>
              <a:ea typeface="Roboto Condensed"/>
              <a:cs typeface="Roboto Condensed"/>
              <a:sym typeface="Roboto Condensed"/>
            </a:endParaRPr>
          </a:p>
          <a:p>
            <a:pPr indent="0" lvl="0" marL="0" marR="0" rtl="0" algn="r">
              <a:lnSpc>
                <a:spcPct val="150000"/>
              </a:lnSpc>
              <a:spcBef>
                <a:spcPts val="0"/>
              </a:spcBef>
              <a:spcAft>
                <a:spcPts val="0"/>
              </a:spcAft>
              <a:buClr>
                <a:srgbClr val="585858"/>
              </a:buClr>
              <a:buSzPts val="2400"/>
              <a:buFont typeface="Roboto Condensed"/>
              <a:buNone/>
            </a:pPr>
            <a:r>
              <a:t/>
            </a:r>
            <a:endParaRPr b="1" sz="2400">
              <a:solidFill>
                <a:srgbClr val="585858"/>
              </a:solidFill>
              <a:latin typeface="Roboto Condensed"/>
              <a:ea typeface="Roboto Condensed"/>
              <a:cs typeface="Roboto Condensed"/>
              <a:sym typeface="Roboto Condensed"/>
            </a:endParaRPr>
          </a:p>
          <a:p>
            <a:pPr indent="0" lvl="0" marL="0" marR="0" rtl="0" algn="r">
              <a:lnSpc>
                <a:spcPct val="150000"/>
              </a:lnSpc>
              <a:spcBef>
                <a:spcPts val="0"/>
              </a:spcBef>
              <a:spcAft>
                <a:spcPts val="0"/>
              </a:spcAft>
              <a:buClr>
                <a:srgbClr val="585858"/>
              </a:buClr>
              <a:buSzPts val="2400"/>
              <a:buFont typeface="Roboto Condensed"/>
              <a:buNone/>
            </a:pPr>
            <a:r>
              <a:t/>
            </a:r>
            <a:endParaRPr b="1" sz="2400">
              <a:solidFill>
                <a:srgbClr val="585858"/>
              </a:solidFill>
              <a:latin typeface="Roboto Condensed"/>
              <a:ea typeface="Roboto Condensed"/>
              <a:cs typeface="Roboto Condensed"/>
              <a:sym typeface="Roboto Condensed"/>
            </a:endParaRPr>
          </a:p>
        </p:txBody>
      </p:sp>
      <p:grpSp>
        <p:nvGrpSpPr>
          <p:cNvPr id="2053" name="Google Shape;2053;p323"/>
          <p:cNvGrpSpPr/>
          <p:nvPr/>
        </p:nvGrpSpPr>
        <p:grpSpPr>
          <a:xfrm>
            <a:off x="6637202" y="1478746"/>
            <a:ext cx="1743834" cy="803706"/>
            <a:chOff x="0" y="0"/>
            <a:chExt cx="1743834" cy="803706"/>
          </a:xfrm>
        </p:grpSpPr>
        <p:sp>
          <p:nvSpPr>
            <p:cNvPr id="2054" name="Google Shape;2054;p323"/>
            <p:cNvSpPr txBox="1"/>
            <p:nvPr/>
          </p:nvSpPr>
          <p:spPr>
            <a:xfrm>
              <a:off x="91589" y="0"/>
              <a:ext cx="639300" cy="3684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585858"/>
                </a:buClr>
                <a:buSzPts val="2400"/>
                <a:buFont typeface="Roboto Condensed"/>
                <a:buNone/>
              </a:pPr>
              <a:r>
                <a:rPr b="0" i="0" lang="en" sz="2400" u="none" cap="none" strike="noStrike">
                  <a:solidFill>
                    <a:srgbClr val="585858"/>
                  </a:solidFill>
                  <a:latin typeface="Roboto Condensed"/>
                  <a:ea typeface="Roboto Condensed"/>
                  <a:cs typeface="Roboto Condensed"/>
                  <a:sym typeface="Roboto Condensed"/>
                </a:rPr>
                <a:t>Dots</a:t>
              </a:r>
              <a:endParaRPr/>
            </a:p>
          </p:txBody>
        </p:sp>
        <p:sp>
          <p:nvSpPr>
            <p:cNvPr id="2055" name="Google Shape;2055;p323"/>
            <p:cNvSpPr txBox="1"/>
            <p:nvPr/>
          </p:nvSpPr>
          <p:spPr>
            <a:xfrm>
              <a:off x="116890" y="435306"/>
              <a:ext cx="588900" cy="3684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585858"/>
                </a:buClr>
                <a:buSzPts val="2400"/>
                <a:buFont typeface="Roboto Condensed"/>
                <a:buNone/>
              </a:pPr>
              <a:r>
                <a:rPr b="0" i="0" lang="en" sz="2400" u="none" cap="none" strike="noStrike">
                  <a:solidFill>
                    <a:srgbClr val="585858"/>
                  </a:solidFill>
                  <a:latin typeface="Roboto Condensed"/>
                  <a:ea typeface="Roboto Condensed"/>
                  <a:cs typeface="Roboto Condensed"/>
                  <a:sym typeface="Roboto Condensed"/>
                </a:rPr>
                <a:t>Inch</a:t>
              </a:r>
              <a:endParaRPr/>
            </a:p>
          </p:txBody>
        </p:sp>
        <p:cxnSp>
          <p:nvCxnSpPr>
            <p:cNvPr id="2056" name="Google Shape;2056;p323"/>
            <p:cNvCxnSpPr/>
            <p:nvPr/>
          </p:nvCxnSpPr>
          <p:spPr>
            <a:xfrm>
              <a:off x="0" y="427202"/>
              <a:ext cx="822600" cy="0"/>
            </a:xfrm>
            <a:prstGeom prst="straightConnector1">
              <a:avLst/>
            </a:prstGeom>
            <a:noFill/>
            <a:ln cap="flat" cmpd="sng" w="25400">
              <a:solidFill>
                <a:srgbClr val="646F76"/>
              </a:solidFill>
              <a:prstDash val="solid"/>
              <a:round/>
              <a:headEnd len="sm" w="sm" type="none"/>
              <a:tailEnd len="sm" w="sm" type="none"/>
            </a:ln>
            <a:effectLst>
              <a:outerShdw blurRad="38100" rotWithShape="0" dir="5400000" dist="20000">
                <a:srgbClr val="000000">
                  <a:alpha val="37650"/>
                </a:srgbClr>
              </a:outerShdw>
            </a:effectLst>
          </p:spPr>
        </p:cxnSp>
        <p:sp>
          <p:nvSpPr>
            <p:cNvPr id="2057" name="Google Shape;2057;p323"/>
            <p:cNvSpPr txBox="1"/>
            <p:nvPr/>
          </p:nvSpPr>
          <p:spPr>
            <a:xfrm>
              <a:off x="1011534" y="217652"/>
              <a:ext cx="732300" cy="3684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585858"/>
                </a:buClr>
                <a:buSzPts val="2400"/>
                <a:buFont typeface="Roboto Condensed"/>
                <a:buNone/>
              </a:pPr>
              <a:r>
                <a:rPr b="0" i="0" lang="en" sz="2400" u="none" cap="none" strike="noStrike">
                  <a:solidFill>
                    <a:srgbClr val="585858"/>
                  </a:solidFill>
                  <a:latin typeface="Roboto Condensed"/>
                  <a:ea typeface="Roboto Condensed"/>
                  <a:cs typeface="Roboto Condensed"/>
                  <a:sym typeface="Roboto Condensed"/>
                </a:rPr>
                <a:t>~ </a:t>
              </a:r>
              <a:r>
                <a:rPr b="1" i="0" lang="en" sz="2400" u="none" cap="none" strike="noStrike">
                  <a:solidFill>
                    <a:srgbClr val="585858"/>
                  </a:solidFill>
                  <a:latin typeface="Roboto Condensed"/>
                  <a:ea typeface="Roboto Condensed"/>
                  <a:cs typeface="Roboto Condensed"/>
                  <a:sym typeface="Roboto Condensed"/>
                </a:rPr>
                <a:t>dpi</a:t>
              </a:r>
              <a:endParaRPr/>
            </a:p>
          </p:txBody>
        </p:sp>
      </p:grpSp>
      <p:sp>
        <p:nvSpPr>
          <p:cNvPr id="2058" name="Google Shape;2058;p323"/>
          <p:cNvSpPr txBox="1"/>
          <p:nvPr/>
        </p:nvSpPr>
        <p:spPr>
          <a:xfrm>
            <a:off x="3153625" y="3254975"/>
            <a:ext cx="2455200" cy="649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585858"/>
              </a:buClr>
              <a:buSzPts val="2400"/>
              <a:buFont typeface="Roboto Condensed"/>
              <a:buNone/>
            </a:pPr>
            <a:r>
              <a:rPr lang="en" sz="2400">
                <a:solidFill>
                  <a:srgbClr val="595959"/>
                </a:solidFill>
                <a:latin typeface="Roboto Condensed"/>
                <a:ea typeface="Roboto Condensed"/>
                <a:cs typeface="Roboto Condensed"/>
                <a:sym typeface="Roboto Condensed"/>
              </a:rPr>
              <a:t>Dots Per Inch</a:t>
            </a:r>
            <a:endParaRPr sz="2400">
              <a:solidFill>
                <a:srgbClr val="595959"/>
              </a:solidFill>
              <a:latin typeface="Roboto Condensed"/>
              <a:ea typeface="Roboto Condensed"/>
              <a:cs typeface="Roboto Condensed"/>
              <a:sym typeface="Roboto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2" name="Shape 2062"/>
        <p:cNvGrpSpPr/>
        <p:nvPr/>
      </p:nvGrpSpPr>
      <p:grpSpPr>
        <a:xfrm>
          <a:off x="0" y="0"/>
          <a:ext cx="0" cy="0"/>
          <a:chOff x="0" y="0"/>
          <a:chExt cx="0" cy="0"/>
        </a:xfrm>
      </p:grpSpPr>
      <p:sp>
        <p:nvSpPr>
          <p:cNvPr id="2063" name="Google Shape;2063;p32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DP</a:t>
            </a:r>
            <a:endParaRPr/>
          </a:p>
        </p:txBody>
      </p:sp>
      <p:sp>
        <p:nvSpPr>
          <p:cNvPr id="2064" name="Google Shape;2064;p324"/>
          <p:cNvSpPr txBox="1"/>
          <p:nvPr/>
        </p:nvSpPr>
        <p:spPr>
          <a:xfrm>
            <a:off x="2899078" y="4463675"/>
            <a:ext cx="1575300" cy="3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1080 x 1920</a:t>
            </a:r>
            <a:br>
              <a:rPr lang="en" sz="1600"/>
            </a:br>
            <a:r>
              <a:rPr lang="en" sz="1600"/>
              <a:t>5  inch</a:t>
            </a:r>
            <a:endParaRPr sz="1600"/>
          </a:p>
        </p:txBody>
      </p:sp>
      <p:sp>
        <p:nvSpPr>
          <p:cNvPr id="2065" name="Google Shape;2065;p324"/>
          <p:cNvSpPr txBox="1"/>
          <p:nvPr/>
        </p:nvSpPr>
        <p:spPr>
          <a:xfrm>
            <a:off x="5217525" y="4542425"/>
            <a:ext cx="1575300" cy="36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t>1080 x 1920</a:t>
            </a:r>
            <a:br>
              <a:rPr lang="en" sz="1600"/>
            </a:br>
            <a:r>
              <a:rPr lang="en" sz="1600"/>
              <a:t>7 inch</a:t>
            </a:r>
            <a:endParaRPr sz="1600"/>
          </a:p>
        </p:txBody>
      </p:sp>
      <p:grpSp>
        <p:nvGrpSpPr>
          <p:cNvPr id="2066" name="Google Shape;2066;p324"/>
          <p:cNvGrpSpPr/>
          <p:nvPr/>
        </p:nvGrpSpPr>
        <p:grpSpPr>
          <a:xfrm>
            <a:off x="2601986" y="2153690"/>
            <a:ext cx="2169481" cy="2309989"/>
            <a:chOff x="2514538" y="1974454"/>
            <a:chExt cx="2344372" cy="2489213"/>
          </a:xfrm>
        </p:grpSpPr>
        <p:pic>
          <p:nvPicPr>
            <p:cNvPr id="2067" name="Google Shape;2067;p324"/>
            <p:cNvPicPr preferRelativeResize="0"/>
            <p:nvPr/>
          </p:nvPicPr>
          <p:blipFill>
            <a:blip r:embed="rId3">
              <a:alphaModFix/>
            </a:blip>
            <a:stretch>
              <a:fillRect/>
            </a:stretch>
          </p:blipFill>
          <p:spPr>
            <a:xfrm>
              <a:off x="2514538" y="1974454"/>
              <a:ext cx="2344372" cy="2489213"/>
            </a:xfrm>
            <a:prstGeom prst="rect">
              <a:avLst/>
            </a:prstGeom>
            <a:noFill/>
            <a:ln>
              <a:noFill/>
            </a:ln>
          </p:spPr>
        </p:pic>
        <p:sp>
          <p:nvSpPr>
            <p:cNvPr id="2068" name="Google Shape;2068;p324"/>
            <p:cNvSpPr txBox="1"/>
            <p:nvPr/>
          </p:nvSpPr>
          <p:spPr>
            <a:xfrm>
              <a:off x="3325869" y="3095884"/>
              <a:ext cx="721800" cy="4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0000"/>
                  </a:solidFill>
                  <a:latin typeface="Roboto Condensed"/>
                  <a:ea typeface="Roboto Condensed"/>
                  <a:cs typeface="Roboto Condensed"/>
                  <a:sym typeface="Roboto Condensed"/>
                </a:rPr>
                <a:t>441</a:t>
              </a:r>
              <a:br>
                <a:rPr b="1" lang="en" sz="2400">
                  <a:solidFill>
                    <a:srgbClr val="FF0000"/>
                  </a:solidFill>
                  <a:latin typeface="Roboto Condensed"/>
                  <a:ea typeface="Roboto Condensed"/>
                  <a:cs typeface="Roboto Condensed"/>
                  <a:sym typeface="Roboto Condensed"/>
                </a:rPr>
              </a:br>
              <a:r>
                <a:rPr b="1" lang="en" sz="2400">
                  <a:solidFill>
                    <a:srgbClr val="FF0000"/>
                  </a:solidFill>
                  <a:latin typeface="Roboto Condensed"/>
                  <a:ea typeface="Roboto Condensed"/>
                  <a:cs typeface="Roboto Condensed"/>
                  <a:sym typeface="Roboto Condensed"/>
                </a:rPr>
                <a:t>dpi</a:t>
              </a:r>
              <a:endParaRPr b="1" sz="2400">
                <a:solidFill>
                  <a:srgbClr val="FF0000"/>
                </a:solidFill>
                <a:latin typeface="Roboto Condensed"/>
                <a:ea typeface="Roboto Condensed"/>
                <a:cs typeface="Roboto Condensed"/>
                <a:sym typeface="Roboto Condensed"/>
              </a:endParaRPr>
            </a:p>
          </p:txBody>
        </p:sp>
      </p:grpSp>
      <p:grpSp>
        <p:nvGrpSpPr>
          <p:cNvPr id="2069" name="Google Shape;2069;p324"/>
          <p:cNvGrpSpPr/>
          <p:nvPr/>
        </p:nvGrpSpPr>
        <p:grpSpPr>
          <a:xfrm>
            <a:off x="4742185" y="1954601"/>
            <a:ext cx="2525981" cy="2587835"/>
            <a:chOff x="4456042" y="1604050"/>
            <a:chExt cx="2798870" cy="2971791"/>
          </a:xfrm>
        </p:grpSpPr>
        <p:pic>
          <p:nvPicPr>
            <p:cNvPr id="2070" name="Google Shape;2070;p324"/>
            <p:cNvPicPr preferRelativeResize="0"/>
            <p:nvPr/>
          </p:nvPicPr>
          <p:blipFill>
            <a:blip r:embed="rId3">
              <a:alphaModFix/>
            </a:blip>
            <a:stretch>
              <a:fillRect/>
            </a:stretch>
          </p:blipFill>
          <p:spPr>
            <a:xfrm>
              <a:off x="4456042" y="1604050"/>
              <a:ext cx="2798870" cy="2971791"/>
            </a:xfrm>
            <a:prstGeom prst="rect">
              <a:avLst/>
            </a:prstGeom>
            <a:noFill/>
            <a:ln>
              <a:noFill/>
            </a:ln>
          </p:spPr>
        </p:pic>
        <p:sp>
          <p:nvSpPr>
            <p:cNvPr id="2071" name="Google Shape;2071;p324"/>
            <p:cNvSpPr txBox="1"/>
            <p:nvPr/>
          </p:nvSpPr>
          <p:spPr>
            <a:xfrm>
              <a:off x="5494628" y="2926339"/>
              <a:ext cx="721800" cy="48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0000"/>
                  </a:solidFill>
                  <a:latin typeface="Roboto Condensed"/>
                  <a:ea typeface="Roboto Condensed"/>
                  <a:cs typeface="Roboto Condensed"/>
                  <a:sym typeface="Roboto Condensed"/>
                </a:rPr>
                <a:t>315</a:t>
              </a:r>
              <a:br>
                <a:rPr b="1" lang="en" sz="2400">
                  <a:solidFill>
                    <a:srgbClr val="FF0000"/>
                  </a:solidFill>
                  <a:latin typeface="Roboto Condensed"/>
                  <a:ea typeface="Roboto Condensed"/>
                  <a:cs typeface="Roboto Condensed"/>
                  <a:sym typeface="Roboto Condensed"/>
                </a:rPr>
              </a:br>
              <a:r>
                <a:rPr b="1" lang="en" sz="2400">
                  <a:solidFill>
                    <a:srgbClr val="FF0000"/>
                  </a:solidFill>
                  <a:latin typeface="Roboto Condensed"/>
                  <a:ea typeface="Roboto Condensed"/>
                  <a:cs typeface="Roboto Condensed"/>
                  <a:sym typeface="Roboto Condensed"/>
                </a:rPr>
                <a:t>dpi</a:t>
              </a:r>
              <a:endParaRPr b="1" sz="2400">
                <a:solidFill>
                  <a:srgbClr val="FF0000"/>
                </a:solidFill>
                <a:latin typeface="Roboto Condensed"/>
                <a:ea typeface="Roboto Condensed"/>
                <a:cs typeface="Roboto Condensed"/>
                <a:sym typeface="Roboto Condensed"/>
              </a:endParaRPr>
            </a:p>
          </p:txBody>
        </p:sp>
      </p:grpSp>
      <p:sp>
        <p:nvSpPr>
          <p:cNvPr id="2072" name="Google Shape;2072;p324"/>
          <p:cNvSpPr txBox="1"/>
          <p:nvPr/>
        </p:nvSpPr>
        <p:spPr>
          <a:xfrm>
            <a:off x="2447475" y="1294563"/>
            <a:ext cx="4955400" cy="50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Same resolution </a:t>
            </a:r>
            <a:r>
              <a:rPr b="1" lang="en" sz="1800">
                <a:latin typeface="Roboto"/>
                <a:ea typeface="Roboto"/>
                <a:cs typeface="Roboto"/>
                <a:sym typeface="Roboto"/>
              </a:rPr>
              <a:t>does not</a:t>
            </a:r>
            <a:r>
              <a:rPr lang="en" sz="1800">
                <a:latin typeface="Roboto"/>
                <a:ea typeface="Roboto"/>
                <a:cs typeface="Roboto"/>
                <a:sym typeface="Roboto"/>
              </a:rPr>
              <a:t> mean same dpi</a:t>
            </a:r>
            <a:endParaRPr sz="18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6" name="Shape 2076"/>
        <p:cNvGrpSpPr/>
        <p:nvPr/>
      </p:nvGrpSpPr>
      <p:grpSpPr>
        <a:xfrm>
          <a:off x="0" y="0"/>
          <a:ext cx="0" cy="0"/>
          <a:chOff x="0" y="0"/>
          <a:chExt cx="0" cy="0"/>
        </a:xfrm>
      </p:grpSpPr>
      <p:sp>
        <p:nvSpPr>
          <p:cNvPr id="2077" name="Google Shape;2077;p32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Understanding DP</a:t>
            </a:r>
            <a:endParaRPr/>
          </a:p>
        </p:txBody>
      </p:sp>
      <p:sp>
        <p:nvSpPr>
          <p:cNvPr id="2078" name="Google Shape;2078;p325"/>
          <p:cNvSpPr txBox="1"/>
          <p:nvPr>
            <p:ph idx="1" type="body"/>
          </p:nvPr>
        </p:nvSpPr>
        <p:spPr>
          <a:xfrm>
            <a:off x="311700" y="1206650"/>
            <a:ext cx="8520600" cy="3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Pixel</a:t>
            </a:r>
            <a:r>
              <a:rPr lang="en" sz="3600"/>
              <a:t> is a density </a:t>
            </a:r>
            <a:r>
              <a:rPr b="1" lang="en" sz="3600"/>
              <a:t>dependent</a:t>
            </a:r>
            <a:r>
              <a:rPr lang="en" sz="3600"/>
              <a:t> unit =  </a:t>
            </a:r>
            <a:endParaRPr sz="3600"/>
          </a:p>
          <a:p>
            <a:pPr indent="0" lvl="0" marL="0" rtl="0" algn="ctr">
              <a:spcBef>
                <a:spcPts val="1600"/>
              </a:spcBef>
              <a:spcAft>
                <a:spcPts val="1600"/>
              </a:spcAft>
              <a:buNone/>
            </a:pPr>
            <a:r>
              <a:rPr lang="en" sz="3600"/>
              <a:t>Pixel size changes based on dpi</a:t>
            </a:r>
            <a:endParaRPr sz="3600"/>
          </a:p>
        </p:txBody>
      </p:sp>
      <p:sp>
        <p:nvSpPr>
          <p:cNvPr id="2079" name="Google Shape;2079;p325"/>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3" name="Shape 2083"/>
        <p:cNvGrpSpPr/>
        <p:nvPr/>
      </p:nvGrpSpPr>
      <p:grpSpPr>
        <a:xfrm>
          <a:off x="0" y="0"/>
          <a:ext cx="0" cy="0"/>
          <a:chOff x="0" y="0"/>
          <a:chExt cx="0" cy="0"/>
        </a:xfrm>
      </p:grpSpPr>
      <p:sp>
        <p:nvSpPr>
          <p:cNvPr id="2084" name="Google Shape;2084;p32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a:t>
            </a:r>
            <a:endParaRPr/>
          </a:p>
        </p:txBody>
      </p:sp>
      <p:sp>
        <p:nvSpPr>
          <p:cNvPr id="2085" name="Google Shape;2085;p326"/>
          <p:cNvSpPr txBox="1"/>
          <p:nvPr>
            <p:ph idx="1" type="body"/>
          </p:nvPr>
        </p:nvSpPr>
        <p:spPr>
          <a:xfrm>
            <a:off x="311700" y="1266975"/>
            <a:ext cx="8520600" cy="3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highlight>
                  <a:srgbClr val="FFFFFF"/>
                </a:highlight>
              </a:rPr>
              <a:t>View properties must contain </a:t>
            </a:r>
            <a:endParaRPr sz="3600">
              <a:solidFill>
                <a:schemeClr val="dk1"/>
              </a:solidFill>
              <a:highlight>
                <a:srgbClr val="FFFFFF"/>
              </a:highlight>
            </a:endParaRPr>
          </a:p>
          <a:p>
            <a:pPr indent="0" lvl="0" marL="0" rtl="0" algn="ctr">
              <a:spcBef>
                <a:spcPts val="0"/>
              </a:spcBef>
              <a:spcAft>
                <a:spcPts val="0"/>
              </a:spcAft>
              <a:buNone/>
            </a:pPr>
            <a:r>
              <a:rPr lang="en" sz="3600">
                <a:solidFill>
                  <a:schemeClr val="dk1"/>
                </a:solidFill>
                <a:highlight>
                  <a:srgbClr val="FFFFFF"/>
                </a:highlight>
              </a:rPr>
              <a:t>the view width &amp; height</a:t>
            </a:r>
            <a:r>
              <a:rPr b="1" lang="en" sz="3600">
                <a:solidFill>
                  <a:schemeClr val="dk1"/>
                </a:solidFill>
                <a:highlight>
                  <a:srgbClr val="FFFFFF"/>
                </a:highlight>
              </a:rPr>
              <a:t> </a:t>
            </a:r>
            <a:r>
              <a:rPr b="1" lang="en" sz="4000">
                <a:solidFill>
                  <a:schemeClr val="dk1"/>
                </a:solidFill>
                <a:highlight>
                  <a:srgbClr val="FFFFFF"/>
                </a:highlight>
              </a:rPr>
              <a:t>(in DP)</a:t>
            </a:r>
            <a:endParaRPr b="1" sz="4000">
              <a:solidFill>
                <a:schemeClr val="dk1"/>
              </a:solidFill>
              <a:highlight>
                <a:srgbClr val="FFFFFF"/>
              </a:highlight>
            </a:endParaRPr>
          </a:p>
          <a:p>
            <a:pPr indent="0" lvl="0" marL="0" rtl="0" algn="ctr">
              <a:spcBef>
                <a:spcPts val="0"/>
              </a:spcBef>
              <a:spcAft>
                <a:spcPts val="0"/>
              </a:spcAft>
              <a:buNone/>
            </a:pPr>
            <a:r>
              <a:t/>
            </a:r>
            <a:endParaRPr sz="3600">
              <a:solidFill>
                <a:schemeClr val="dk1"/>
              </a:solidFill>
              <a:highlight>
                <a:srgbClr val="FFFFFF"/>
              </a:highlight>
            </a:endParaRPr>
          </a:p>
          <a:p>
            <a:pPr indent="0" lvl="0" marL="0" rtl="0" algn="ctr">
              <a:spcBef>
                <a:spcPts val="0"/>
              </a:spcBef>
              <a:spcAft>
                <a:spcPts val="0"/>
              </a:spcAft>
              <a:buNone/>
            </a:pPr>
            <a:r>
              <a:rPr b="1" lang="en">
                <a:solidFill>
                  <a:srgbClr val="660E7A"/>
                </a:solidFill>
                <a:latin typeface="Consolas"/>
                <a:ea typeface="Consolas"/>
                <a:cs typeface="Consolas"/>
                <a:sym typeface="Consolas"/>
              </a:rPr>
              <a:t>android</a:t>
            </a:r>
            <a:r>
              <a:rPr b="1" lang="en">
                <a:solidFill>
                  <a:srgbClr val="0000FF"/>
                </a:solidFill>
                <a:latin typeface="Consolas"/>
                <a:ea typeface="Consolas"/>
                <a:cs typeface="Consolas"/>
                <a:sym typeface="Consolas"/>
              </a:rPr>
              <a:t>:layout_width=</a:t>
            </a:r>
            <a:r>
              <a:rPr b="1" lang="en">
                <a:solidFill>
                  <a:srgbClr val="008000"/>
                </a:solidFill>
                <a:latin typeface="Consolas"/>
                <a:ea typeface="Consolas"/>
                <a:cs typeface="Consolas"/>
                <a:sym typeface="Consolas"/>
              </a:rPr>
              <a:t>"300</a:t>
            </a:r>
            <a:r>
              <a:rPr b="1" lang="en" sz="3000">
                <a:solidFill>
                  <a:srgbClr val="008000"/>
                </a:solidFill>
                <a:highlight>
                  <a:srgbClr val="FFFF00"/>
                </a:highlight>
                <a:latin typeface="Consolas"/>
                <a:ea typeface="Consolas"/>
                <a:cs typeface="Consolas"/>
                <a:sym typeface="Consolas"/>
              </a:rPr>
              <a:t>dp</a:t>
            </a:r>
            <a:r>
              <a:rPr b="1" lang="en">
                <a:solidFill>
                  <a:srgbClr val="008000"/>
                </a:solidFill>
                <a:latin typeface="Consolas"/>
                <a:ea typeface="Consolas"/>
                <a:cs typeface="Consolas"/>
                <a:sym typeface="Consolas"/>
              </a:rPr>
              <a:t>"</a:t>
            </a:r>
            <a:endParaRPr b="1">
              <a:solidFill>
                <a:srgbClr val="008000"/>
              </a:solidFill>
              <a:latin typeface="Consolas"/>
              <a:ea typeface="Consolas"/>
              <a:cs typeface="Consolas"/>
              <a:sym typeface="Consolas"/>
            </a:endParaRPr>
          </a:p>
          <a:p>
            <a:pPr indent="0" lvl="0" marL="0" rtl="0" algn="ctr">
              <a:spcBef>
                <a:spcPts val="0"/>
              </a:spcBef>
              <a:spcAft>
                <a:spcPts val="0"/>
              </a:spcAft>
              <a:buNone/>
            </a:pPr>
            <a:r>
              <a:rPr b="1" lang="en">
                <a:solidFill>
                  <a:srgbClr val="660E7A"/>
                </a:solidFill>
                <a:latin typeface="Consolas"/>
                <a:ea typeface="Consolas"/>
                <a:cs typeface="Consolas"/>
                <a:sym typeface="Consolas"/>
              </a:rPr>
              <a:t> android</a:t>
            </a:r>
            <a:r>
              <a:rPr b="1" lang="en">
                <a:solidFill>
                  <a:srgbClr val="0000FF"/>
                </a:solidFill>
                <a:latin typeface="Consolas"/>
                <a:ea typeface="Consolas"/>
                <a:cs typeface="Consolas"/>
                <a:sym typeface="Consolas"/>
              </a:rPr>
              <a:t>:layout_height=</a:t>
            </a:r>
            <a:r>
              <a:rPr b="1" lang="en">
                <a:solidFill>
                  <a:srgbClr val="008000"/>
                </a:solidFill>
                <a:latin typeface="Consolas"/>
                <a:ea typeface="Consolas"/>
                <a:cs typeface="Consolas"/>
                <a:sym typeface="Consolas"/>
              </a:rPr>
              <a:t>"100</a:t>
            </a:r>
            <a:r>
              <a:rPr b="1" lang="en" sz="3000">
                <a:solidFill>
                  <a:srgbClr val="008000"/>
                </a:solidFill>
                <a:highlight>
                  <a:srgbClr val="FFFF00"/>
                </a:highlight>
                <a:latin typeface="Consolas"/>
                <a:ea typeface="Consolas"/>
                <a:cs typeface="Consolas"/>
                <a:sym typeface="Consolas"/>
              </a:rPr>
              <a:t>dp</a:t>
            </a:r>
            <a:r>
              <a:rPr b="1" lang="en">
                <a:solidFill>
                  <a:srgbClr val="008000"/>
                </a:solidFill>
                <a:latin typeface="Consolas"/>
                <a:ea typeface="Consolas"/>
                <a:cs typeface="Consolas"/>
                <a:sym typeface="Consolas"/>
              </a:rPr>
              <a:t>"</a:t>
            </a:r>
            <a:endParaRPr/>
          </a:p>
        </p:txBody>
      </p:sp>
      <p:sp>
        <p:nvSpPr>
          <p:cNvPr id="2086" name="Google Shape;2086;p326"/>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0" name="Shape 2090"/>
        <p:cNvGrpSpPr/>
        <p:nvPr/>
      </p:nvGrpSpPr>
      <p:grpSpPr>
        <a:xfrm>
          <a:off x="0" y="0"/>
          <a:ext cx="0" cy="0"/>
          <a:chOff x="0" y="0"/>
          <a:chExt cx="0" cy="0"/>
        </a:xfrm>
      </p:grpSpPr>
      <p:sp>
        <p:nvSpPr>
          <p:cNvPr id="2091" name="Google Shape;2091;p32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a:t>
            </a:r>
            <a:endParaRPr/>
          </a:p>
        </p:txBody>
      </p:sp>
      <p:sp>
        <p:nvSpPr>
          <p:cNvPr id="2092" name="Google Shape;2092;p327"/>
          <p:cNvSpPr txBox="1"/>
          <p:nvPr>
            <p:ph idx="1" type="body"/>
          </p:nvPr>
        </p:nvSpPr>
        <p:spPr>
          <a:xfrm>
            <a:off x="311700" y="1266975"/>
            <a:ext cx="8520600" cy="3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highlight>
                  <a:srgbClr val="FFFFFF"/>
                </a:highlight>
              </a:rPr>
              <a:t>View properties must contain </a:t>
            </a:r>
            <a:endParaRPr sz="3600">
              <a:solidFill>
                <a:schemeClr val="dk1"/>
              </a:solidFill>
              <a:highlight>
                <a:srgbClr val="FFFFFF"/>
              </a:highlight>
            </a:endParaRPr>
          </a:p>
          <a:p>
            <a:pPr indent="0" lvl="0" marL="0" rtl="0" algn="ctr">
              <a:spcBef>
                <a:spcPts val="0"/>
              </a:spcBef>
              <a:spcAft>
                <a:spcPts val="0"/>
              </a:spcAft>
              <a:buNone/>
            </a:pPr>
            <a:r>
              <a:rPr lang="en" sz="3600">
                <a:solidFill>
                  <a:schemeClr val="dk1"/>
                </a:solidFill>
                <a:highlight>
                  <a:srgbClr val="FFFFFF"/>
                </a:highlight>
              </a:rPr>
              <a:t>the view width &amp; height</a:t>
            </a:r>
            <a:endParaRPr b="1" sz="4000">
              <a:solidFill>
                <a:schemeClr val="dk1"/>
              </a:solidFill>
              <a:highlight>
                <a:srgbClr val="FFFFFF"/>
              </a:highlight>
            </a:endParaRPr>
          </a:p>
          <a:p>
            <a:pPr indent="0" lvl="0" marL="0" rtl="0" algn="ctr">
              <a:spcBef>
                <a:spcPts val="0"/>
              </a:spcBef>
              <a:spcAft>
                <a:spcPts val="0"/>
              </a:spcAft>
              <a:buNone/>
            </a:pPr>
            <a:r>
              <a:t/>
            </a:r>
            <a:endParaRPr sz="3600">
              <a:solidFill>
                <a:schemeClr val="dk1"/>
              </a:solidFill>
              <a:highlight>
                <a:srgbClr val="FFFFFF"/>
              </a:highlight>
            </a:endParaRPr>
          </a:p>
          <a:p>
            <a:pPr indent="0" lvl="0" marL="0" rtl="0" algn="ctr">
              <a:spcBef>
                <a:spcPts val="0"/>
              </a:spcBef>
              <a:spcAft>
                <a:spcPts val="0"/>
              </a:spcAft>
              <a:buNone/>
            </a:pPr>
            <a:r>
              <a:rPr b="1" lang="en">
                <a:solidFill>
                  <a:srgbClr val="660E7A"/>
                </a:solidFill>
                <a:latin typeface="Consolas"/>
                <a:ea typeface="Consolas"/>
                <a:cs typeface="Consolas"/>
                <a:sym typeface="Consolas"/>
              </a:rPr>
              <a:t>android</a:t>
            </a:r>
            <a:r>
              <a:rPr b="1" lang="en">
                <a:solidFill>
                  <a:srgbClr val="0000FF"/>
                </a:solidFill>
                <a:latin typeface="Consolas"/>
                <a:ea typeface="Consolas"/>
                <a:cs typeface="Consolas"/>
                <a:sym typeface="Consolas"/>
              </a:rPr>
              <a:t>:layout_width=</a:t>
            </a:r>
            <a:r>
              <a:rPr b="1" lang="en">
                <a:solidFill>
                  <a:srgbClr val="008000"/>
                </a:solidFill>
                <a:latin typeface="Consolas"/>
                <a:ea typeface="Consolas"/>
                <a:cs typeface="Consolas"/>
                <a:sym typeface="Consolas"/>
              </a:rPr>
              <a:t>"300</a:t>
            </a:r>
            <a:r>
              <a:rPr b="1" lang="en" sz="3000">
                <a:solidFill>
                  <a:srgbClr val="008000"/>
                </a:solidFill>
                <a:highlight>
                  <a:srgbClr val="FFFF00"/>
                </a:highlight>
                <a:latin typeface="Consolas"/>
                <a:ea typeface="Consolas"/>
                <a:cs typeface="Consolas"/>
                <a:sym typeface="Consolas"/>
              </a:rPr>
              <a:t>px</a:t>
            </a:r>
            <a:r>
              <a:rPr b="1" lang="en">
                <a:solidFill>
                  <a:srgbClr val="008000"/>
                </a:solidFill>
                <a:latin typeface="Consolas"/>
                <a:ea typeface="Consolas"/>
                <a:cs typeface="Consolas"/>
                <a:sym typeface="Consolas"/>
              </a:rPr>
              <a:t>"</a:t>
            </a:r>
            <a:endParaRPr b="1">
              <a:solidFill>
                <a:srgbClr val="008000"/>
              </a:solidFill>
              <a:latin typeface="Consolas"/>
              <a:ea typeface="Consolas"/>
              <a:cs typeface="Consolas"/>
              <a:sym typeface="Consolas"/>
            </a:endParaRPr>
          </a:p>
          <a:p>
            <a:pPr indent="0" lvl="0" marL="0" rtl="0" algn="ctr">
              <a:spcBef>
                <a:spcPts val="0"/>
              </a:spcBef>
              <a:spcAft>
                <a:spcPts val="0"/>
              </a:spcAft>
              <a:buNone/>
            </a:pPr>
            <a:r>
              <a:rPr b="1" lang="en">
                <a:solidFill>
                  <a:srgbClr val="660E7A"/>
                </a:solidFill>
                <a:latin typeface="Consolas"/>
                <a:ea typeface="Consolas"/>
                <a:cs typeface="Consolas"/>
                <a:sym typeface="Consolas"/>
              </a:rPr>
              <a:t> android</a:t>
            </a:r>
            <a:r>
              <a:rPr b="1" lang="en">
                <a:solidFill>
                  <a:srgbClr val="0000FF"/>
                </a:solidFill>
                <a:latin typeface="Consolas"/>
                <a:ea typeface="Consolas"/>
                <a:cs typeface="Consolas"/>
                <a:sym typeface="Consolas"/>
              </a:rPr>
              <a:t>:layout_height=</a:t>
            </a:r>
            <a:r>
              <a:rPr b="1" lang="en">
                <a:solidFill>
                  <a:srgbClr val="008000"/>
                </a:solidFill>
                <a:latin typeface="Consolas"/>
                <a:ea typeface="Consolas"/>
                <a:cs typeface="Consolas"/>
                <a:sym typeface="Consolas"/>
              </a:rPr>
              <a:t>"100</a:t>
            </a:r>
            <a:r>
              <a:rPr b="1" lang="en" sz="3000">
                <a:solidFill>
                  <a:srgbClr val="008000"/>
                </a:solidFill>
                <a:highlight>
                  <a:srgbClr val="FFFF00"/>
                </a:highlight>
                <a:latin typeface="Consolas"/>
                <a:ea typeface="Consolas"/>
                <a:cs typeface="Consolas"/>
                <a:sym typeface="Consolas"/>
              </a:rPr>
              <a:t>px</a:t>
            </a:r>
            <a:r>
              <a:rPr b="1" lang="en">
                <a:solidFill>
                  <a:srgbClr val="008000"/>
                </a:solidFill>
                <a:latin typeface="Consolas"/>
                <a:ea typeface="Consolas"/>
                <a:cs typeface="Consolas"/>
                <a:sym typeface="Consolas"/>
              </a:rPr>
              <a:t>"</a:t>
            </a:r>
            <a:endParaRPr/>
          </a:p>
        </p:txBody>
      </p:sp>
      <p:sp>
        <p:nvSpPr>
          <p:cNvPr id="2093" name="Google Shape;2093;p327"/>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7" name="Shape 1887"/>
        <p:cNvGrpSpPr/>
        <p:nvPr/>
      </p:nvGrpSpPr>
      <p:grpSpPr>
        <a:xfrm>
          <a:off x="0" y="0"/>
          <a:ext cx="0" cy="0"/>
          <a:chOff x="0" y="0"/>
          <a:chExt cx="0" cy="0"/>
        </a:xfrm>
      </p:grpSpPr>
      <p:sp>
        <p:nvSpPr>
          <p:cNvPr id="1888" name="Google Shape;1888;p30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a:t>
            </a:r>
            <a:endParaRPr/>
          </a:p>
        </p:txBody>
      </p:sp>
      <p:sp>
        <p:nvSpPr>
          <p:cNvPr id="1889" name="Google Shape;1889;p301"/>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0" name="Google Shape;1890;p301"/>
          <p:cNvPicPr preferRelativeResize="0"/>
          <p:nvPr/>
        </p:nvPicPr>
        <p:blipFill>
          <a:blip r:embed="rId3">
            <a:alphaModFix/>
          </a:blip>
          <a:stretch>
            <a:fillRect/>
          </a:stretch>
        </p:blipFill>
        <p:spPr>
          <a:xfrm>
            <a:off x="4471275" y="1177800"/>
            <a:ext cx="4610951" cy="1796925"/>
          </a:xfrm>
          <a:prstGeom prst="rect">
            <a:avLst/>
          </a:prstGeom>
          <a:noFill/>
          <a:ln>
            <a:noFill/>
          </a:ln>
        </p:spPr>
      </p:pic>
      <p:sp>
        <p:nvSpPr>
          <p:cNvPr id="1891" name="Google Shape;1891;p301"/>
          <p:cNvSpPr txBox="1"/>
          <p:nvPr>
            <p:ph idx="1" type="body"/>
          </p:nvPr>
        </p:nvSpPr>
        <p:spPr>
          <a:xfrm>
            <a:off x="311700" y="1206650"/>
            <a:ext cx="8520600" cy="37575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434343"/>
              </a:buClr>
              <a:buSzPts val="2400"/>
              <a:buChar char="●"/>
            </a:pPr>
            <a:r>
              <a:rPr lang="en">
                <a:solidFill>
                  <a:srgbClr val="434343"/>
                </a:solidFill>
              </a:rPr>
              <a:t>&gt; 8 GB</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Check documentation</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PRACTICE!!!</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Stay tuned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7" name="Shape 2097"/>
        <p:cNvGrpSpPr/>
        <p:nvPr/>
      </p:nvGrpSpPr>
      <p:grpSpPr>
        <a:xfrm>
          <a:off x="0" y="0"/>
          <a:ext cx="0" cy="0"/>
          <a:chOff x="0" y="0"/>
          <a:chExt cx="0" cy="0"/>
        </a:xfrm>
      </p:grpSpPr>
      <p:sp>
        <p:nvSpPr>
          <p:cNvPr id="2098" name="Google Shape;2098;p328"/>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Layout defined using pixels</a:t>
            </a:r>
            <a:endParaRPr/>
          </a:p>
          <a:p>
            <a:pPr indent="0" lvl="0" marL="0" rtl="0" algn="l">
              <a:spcBef>
                <a:spcPts val="0"/>
              </a:spcBef>
              <a:spcAft>
                <a:spcPts val="0"/>
              </a:spcAft>
              <a:buNone/>
            </a:pPr>
            <a:r>
              <a:t/>
            </a:r>
            <a:endParaRPr/>
          </a:p>
        </p:txBody>
      </p:sp>
      <p:sp>
        <p:nvSpPr>
          <p:cNvPr id="2099" name="Google Shape;2099;p328"/>
          <p:cNvSpPr txBox="1"/>
          <p:nvPr/>
        </p:nvSpPr>
        <p:spPr>
          <a:xfrm>
            <a:off x="2622975" y="1558050"/>
            <a:ext cx="20082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Nexus 4</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4.7 inch</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758 x 1280</a:t>
            </a:r>
            <a:endParaRPr sz="1800">
              <a:latin typeface="Roboto"/>
              <a:ea typeface="Roboto"/>
              <a:cs typeface="Roboto"/>
              <a:sym typeface="Roboto"/>
            </a:endParaRPr>
          </a:p>
          <a:p>
            <a:pPr indent="0" lvl="0" marL="0" rtl="0" algn="l">
              <a:spcBef>
                <a:spcPts val="0"/>
              </a:spcBef>
              <a:spcAft>
                <a:spcPts val="0"/>
              </a:spcAft>
              <a:buNone/>
            </a:pPr>
            <a:r>
              <a:rPr lang="en" sz="1800">
                <a:highlight>
                  <a:srgbClr val="FFFF00"/>
                </a:highlight>
                <a:latin typeface="Roboto"/>
                <a:ea typeface="Roboto"/>
                <a:cs typeface="Roboto"/>
                <a:sym typeface="Roboto"/>
              </a:rPr>
              <a:t>318 dpi</a:t>
            </a:r>
            <a:endParaRPr sz="1800">
              <a:highlight>
                <a:srgbClr val="FFFF00"/>
              </a:highlight>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2100" name="Google Shape;2100;p328"/>
          <p:cNvPicPr preferRelativeResize="0"/>
          <p:nvPr/>
        </p:nvPicPr>
        <p:blipFill>
          <a:blip r:embed="rId3">
            <a:alphaModFix/>
          </a:blip>
          <a:stretch>
            <a:fillRect/>
          </a:stretch>
        </p:blipFill>
        <p:spPr>
          <a:xfrm>
            <a:off x="356000" y="1246313"/>
            <a:ext cx="2133600" cy="3562350"/>
          </a:xfrm>
          <a:prstGeom prst="rect">
            <a:avLst/>
          </a:prstGeom>
          <a:noFill/>
          <a:ln>
            <a:noFill/>
          </a:ln>
        </p:spPr>
      </p:pic>
      <p:sp>
        <p:nvSpPr>
          <p:cNvPr id="2101" name="Google Shape;2101;p328"/>
          <p:cNvSpPr txBox="1"/>
          <p:nvPr/>
        </p:nvSpPr>
        <p:spPr>
          <a:xfrm>
            <a:off x="1028300" y="2246538"/>
            <a:ext cx="789000" cy="38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300PX</a:t>
            </a:r>
            <a:endParaRPr>
              <a:solidFill>
                <a:srgbClr val="FF0000"/>
              </a:solidFill>
            </a:endParaRPr>
          </a:p>
        </p:txBody>
      </p:sp>
      <p:sp>
        <p:nvSpPr>
          <p:cNvPr id="2102" name="Google Shape;2102;p328"/>
          <p:cNvSpPr txBox="1"/>
          <p:nvPr/>
        </p:nvSpPr>
        <p:spPr>
          <a:xfrm>
            <a:off x="142275" y="2890288"/>
            <a:ext cx="7890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300PX</a:t>
            </a:r>
            <a:endParaRPr>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6" name="Shape 2106"/>
        <p:cNvGrpSpPr/>
        <p:nvPr/>
      </p:nvGrpSpPr>
      <p:grpSpPr>
        <a:xfrm>
          <a:off x="0" y="0"/>
          <a:ext cx="0" cy="0"/>
          <a:chOff x="0" y="0"/>
          <a:chExt cx="0" cy="0"/>
        </a:xfrm>
      </p:grpSpPr>
      <p:sp>
        <p:nvSpPr>
          <p:cNvPr id="2107" name="Google Shape;2107;p329"/>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defined using pixels</a:t>
            </a:r>
            <a:endParaRPr/>
          </a:p>
          <a:p>
            <a:pPr indent="0" lvl="0" marL="0" rtl="0" algn="l">
              <a:spcBef>
                <a:spcPts val="0"/>
              </a:spcBef>
              <a:spcAft>
                <a:spcPts val="0"/>
              </a:spcAft>
              <a:buNone/>
            </a:pPr>
            <a:r>
              <a:t/>
            </a:r>
            <a:endParaRPr/>
          </a:p>
        </p:txBody>
      </p:sp>
      <p:sp>
        <p:nvSpPr>
          <p:cNvPr id="2108" name="Google Shape;2108;p329"/>
          <p:cNvSpPr txBox="1"/>
          <p:nvPr/>
        </p:nvSpPr>
        <p:spPr>
          <a:xfrm>
            <a:off x="2622975" y="1558050"/>
            <a:ext cx="20082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Nexus 4</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4.7 inch</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758 x 1280</a:t>
            </a:r>
            <a:endParaRPr sz="1800">
              <a:latin typeface="Roboto"/>
              <a:ea typeface="Roboto"/>
              <a:cs typeface="Roboto"/>
              <a:sym typeface="Roboto"/>
            </a:endParaRPr>
          </a:p>
          <a:p>
            <a:pPr indent="0" lvl="0" marL="0" rtl="0" algn="l">
              <a:spcBef>
                <a:spcPts val="0"/>
              </a:spcBef>
              <a:spcAft>
                <a:spcPts val="0"/>
              </a:spcAft>
              <a:buNone/>
            </a:pPr>
            <a:r>
              <a:rPr lang="en" sz="1800">
                <a:highlight>
                  <a:srgbClr val="FFFF00"/>
                </a:highlight>
                <a:latin typeface="Roboto"/>
                <a:ea typeface="Roboto"/>
                <a:cs typeface="Roboto"/>
                <a:sym typeface="Roboto"/>
              </a:rPr>
              <a:t>318 dpi</a:t>
            </a:r>
            <a:endParaRPr sz="1800">
              <a:highlight>
                <a:srgbClr val="FFFF00"/>
              </a:highlight>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2109" name="Google Shape;2109;p329"/>
          <p:cNvSpPr txBox="1"/>
          <p:nvPr/>
        </p:nvSpPr>
        <p:spPr>
          <a:xfrm>
            <a:off x="4631175" y="3851200"/>
            <a:ext cx="16293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Nexus 6</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6.0 inch</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1440 x 2560</a:t>
            </a:r>
            <a:endParaRPr sz="1800">
              <a:latin typeface="Roboto"/>
              <a:ea typeface="Roboto"/>
              <a:cs typeface="Roboto"/>
              <a:sym typeface="Roboto"/>
            </a:endParaRPr>
          </a:p>
          <a:p>
            <a:pPr indent="0" lvl="0" marL="0" rtl="0" algn="l">
              <a:spcBef>
                <a:spcPts val="0"/>
              </a:spcBef>
              <a:spcAft>
                <a:spcPts val="0"/>
              </a:spcAft>
              <a:buNone/>
            </a:pPr>
            <a:r>
              <a:rPr lang="en" sz="1800">
                <a:highlight>
                  <a:srgbClr val="FFFF00"/>
                </a:highlight>
                <a:latin typeface="Roboto"/>
                <a:ea typeface="Roboto"/>
                <a:cs typeface="Roboto"/>
                <a:sym typeface="Roboto"/>
              </a:rPr>
              <a:t>560 dpi</a:t>
            </a:r>
            <a:endParaRPr sz="1800">
              <a:highlight>
                <a:srgbClr val="FFFF00"/>
              </a:highlight>
              <a:latin typeface="Roboto"/>
              <a:ea typeface="Roboto"/>
              <a:cs typeface="Roboto"/>
              <a:sym typeface="Roboto"/>
            </a:endParaRPr>
          </a:p>
        </p:txBody>
      </p:sp>
      <p:pic>
        <p:nvPicPr>
          <p:cNvPr id="2110" name="Google Shape;2110;p329"/>
          <p:cNvPicPr preferRelativeResize="0"/>
          <p:nvPr/>
        </p:nvPicPr>
        <p:blipFill>
          <a:blip r:embed="rId3">
            <a:alphaModFix/>
          </a:blip>
          <a:stretch>
            <a:fillRect/>
          </a:stretch>
        </p:blipFill>
        <p:spPr>
          <a:xfrm>
            <a:off x="356000" y="1246313"/>
            <a:ext cx="2133600" cy="3562350"/>
          </a:xfrm>
          <a:prstGeom prst="rect">
            <a:avLst/>
          </a:prstGeom>
          <a:noFill/>
          <a:ln>
            <a:noFill/>
          </a:ln>
        </p:spPr>
      </p:pic>
      <p:sp>
        <p:nvSpPr>
          <p:cNvPr id="2111" name="Google Shape;2111;p329"/>
          <p:cNvSpPr txBox="1"/>
          <p:nvPr/>
        </p:nvSpPr>
        <p:spPr>
          <a:xfrm>
            <a:off x="3648750" y="2890300"/>
            <a:ext cx="10449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VS</a:t>
            </a:r>
            <a:endParaRPr sz="4800">
              <a:latin typeface="Roboto"/>
              <a:ea typeface="Roboto"/>
              <a:cs typeface="Roboto"/>
              <a:sym typeface="Roboto"/>
            </a:endParaRPr>
          </a:p>
        </p:txBody>
      </p:sp>
      <p:sp>
        <p:nvSpPr>
          <p:cNvPr id="2112" name="Google Shape;2112;p329"/>
          <p:cNvSpPr txBox="1"/>
          <p:nvPr/>
        </p:nvSpPr>
        <p:spPr>
          <a:xfrm>
            <a:off x="1028300" y="2246538"/>
            <a:ext cx="789000" cy="38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300PX</a:t>
            </a:r>
            <a:endParaRPr>
              <a:solidFill>
                <a:srgbClr val="FF0000"/>
              </a:solidFill>
            </a:endParaRPr>
          </a:p>
        </p:txBody>
      </p:sp>
      <p:sp>
        <p:nvSpPr>
          <p:cNvPr id="2113" name="Google Shape;2113;p329"/>
          <p:cNvSpPr txBox="1"/>
          <p:nvPr/>
        </p:nvSpPr>
        <p:spPr>
          <a:xfrm>
            <a:off x="142275" y="2890288"/>
            <a:ext cx="7890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300PX</a:t>
            </a:r>
            <a:endParaRPr>
              <a:solidFill>
                <a:srgbClr val="FF0000"/>
              </a:solidFill>
            </a:endParaRPr>
          </a:p>
        </p:txBody>
      </p:sp>
      <p:pic>
        <p:nvPicPr>
          <p:cNvPr id="2114" name="Google Shape;2114;p329"/>
          <p:cNvPicPr preferRelativeResize="0"/>
          <p:nvPr/>
        </p:nvPicPr>
        <p:blipFill>
          <a:blip r:embed="rId4">
            <a:alphaModFix/>
          </a:blip>
          <a:stretch>
            <a:fillRect/>
          </a:stretch>
        </p:blipFill>
        <p:spPr>
          <a:xfrm>
            <a:off x="6387575" y="1201890"/>
            <a:ext cx="2008200" cy="3941610"/>
          </a:xfrm>
          <a:prstGeom prst="rect">
            <a:avLst/>
          </a:prstGeom>
          <a:noFill/>
          <a:ln>
            <a:noFill/>
          </a:ln>
        </p:spPr>
      </p:pic>
      <p:sp>
        <p:nvSpPr>
          <p:cNvPr id="2115" name="Google Shape;2115;p329"/>
          <p:cNvSpPr txBox="1"/>
          <p:nvPr/>
        </p:nvSpPr>
        <p:spPr>
          <a:xfrm>
            <a:off x="6997175" y="2628438"/>
            <a:ext cx="789000" cy="38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300PX</a:t>
            </a:r>
            <a:endParaRPr>
              <a:solidFill>
                <a:srgbClr val="FF0000"/>
              </a:solidFill>
            </a:endParaRPr>
          </a:p>
        </p:txBody>
      </p:sp>
      <p:sp>
        <p:nvSpPr>
          <p:cNvPr id="2116" name="Google Shape;2116;p329"/>
          <p:cNvSpPr txBox="1"/>
          <p:nvPr/>
        </p:nvSpPr>
        <p:spPr>
          <a:xfrm>
            <a:off x="6260475" y="3115963"/>
            <a:ext cx="789000" cy="38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300PX</a:t>
            </a:r>
            <a:endParaRPr>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0" name="Shape 2120"/>
        <p:cNvGrpSpPr/>
        <p:nvPr/>
      </p:nvGrpSpPr>
      <p:grpSpPr>
        <a:xfrm>
          <a:off x="0" y="0"/>
          <a:ext cx="0" cy="0"/>
          <a:chOff x="0" y="0"/>
          <a:chExt cx="0" cy="0"/>
        </a:xfrm>
      </p:grpSpPr>
      <p:sp>
        <p:nvSpPr>
          <p:cNvPr id="2121" name="Google Shape;2121;p330"/>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22" name="Google Shape;2122;p330"/>
          <p:cNvPicPr preferRelativeResize="0"/>
          <p:nvPr/>
        </p:nvPicPr>
        <p:blipFill>
          <a:blip r:embed="rId3">
            <a:alphaModFix/>
          </a:blip>
          <a:stretch>
            <a:fillRect/>
          </a:stretch>
        </p:blipFill>
        <p:spPr>
          <a:xfrm>
            <a:off x="0" y="-603500"/>
            <a:ext cx="9144000" cy="6072251"/>
          </a:xfrm>
          <a:prstGeom prst="rect">
            <a:avLst/>
          </a:prstGeom>
          <a:noFill/>
          <a:ln>
            <a:noFill/>
          </a:ln>
        </p:spPr>
      </p:pic>
      <p:sp>
        <p:nvSpPr>
          <p:cNvPr id="2123" name="Google Shape;2123;p330"/>
          <p:cNvSpPr txBox="1"/>
          <p:nvPr>
            <p:ph type="title"/>
          </p:nvPr>
        </p:nvSpPr>
        <p:spPr>
          <a:xfrm>
            <a:off x="0" y="4416000"/>
            <a:ext cx="9144000" cy="7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Finding dp value based on pixels</a:t>
            </a:r>
            <a:endParaRPr b="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7" name="Shape 2127"/>
        <p:cNvGrpSpPr/>
        <p:nvPr/>
      </p:nvGrpSpPr>
      <p:grpSpPr>
        <a:xfrm>
          <a:off x="0" y="0"/>
          <a:ext cx="0" cy="0"/>
          <a:chOff x="0" y="0"/>
          <a:chExt cx="0" cy="0"/>
        </a:xfrm>
      </p:grpSpPr>
      <p:sp>
        <p:nvSpPr>
          <p:cNvPr id="2128" name="Google Shape;2128;p33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DP</a:t>
            </a:r>
            <a:endParaRPr/>
          </a:p>
        </p:txBody>
      </p:sp>
      <p:sp>
        <p:nvSpPr>
          <p:cNvPr id="2129" name="Google Shape;2129;p331"/>
          <p:cNvSpPr txBox="1"/>
          <p:nvPr>
            <p:ph idx="1" type="body"/>
          </p:nvPr>
        </p:nvSpPr>
        <p:spPr>
          <a:xfrm>
            <a:off x="311700" y="1829975"/>
            <a:ext cx="8520600" cy="2184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4000"/>
              <a:t>dp</a:t>
            </a:r>
            <a:r>
              <a:rPr lang="en" sz="4000"/>
              <a:t> = </a:t>
            </a:r>
            <a:endParaRPr sz="4000" u="sng"/>
          </a:p>
        </p:txBody>
      </p:sp>
      <p:sp>
        <p:nvSpPr>
          <p:cNvPr id="2130" name="Google Shape;2130;p331"/>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33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DP</a:t>
            </a:r>
            <a:endParaRPr/>
          </a:p>
        </p:txBody>
      </p:sp>
      <p:sp>
        <p:nvSpPr>
          <p:cNvPr id="2136" name="Google Shape;2136;p332"/>
          <p:cNvSpPr txBox="1"/>
          <p:nvPr>
            <p:ph idx="1" type="body"/>
          </p:nvPr>
        </p:nvSpPr>
        <p:spPr>
          <a:xfrm>
            <a:off x="311700" y="1829975"/>
            <a:ext cx="8520600" cy="2184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4000"/>
              <a:t>dp</a:t>
            </a:r>
            <a:r>
              <a:rPr lang="en" sz="4000"/>
              <a:t> = (pixels * 160) / dpi</a:t>
            </a:r>
            <a:endParaRPr sz="4000" u="sng"/>
          </a:p>
        </p:txBody>
      </p:sp>
      <p:sp>
        <p:nvSpPr>
          <p:cNvPr id="2137" name="Google Shape;2137;p332"/>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1" name="Shape 2141"/>
        <p:cNvGrpSpPr/>
        <p:nvPr/>
      </p:nvGrpSpPr>
      <p:grpSpPr>
        <a:xfrm>
          <a:off x="0" y="0"/>
          <a:ext cx="0" cy="0"/>
          <a:chOff x="0" y="0"/>
          <a:chExt cx="0" cy="0"/>
        </a:xfrm>
      </p:grpSpPr>
      <p:sp>
        <p:nvSpPr>
          <p:cNvPr id="2142" name="Google Shape;2142;p33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DP</a:t>
            </a:r>
            <a:endParaRPr/>
          </a:p>
        </p:txBody>
      </p:sp>
      <p:sp>
        <p:nvSpPr>
          <p:cNvPr id="2143" name="Google Shape;2143;p333"/>
          <p:cNvSpPr txBox="1"/>
          <p:nvPr>
            <p:ph idx="1" type="body"/>
          </p:nvPr>
        </p:nvSpPr>
        <p:spPr>
          <a:xfrm>
            <a:off x="311700" y="1829975"/>
            <a:ext cx="8520600" cy="2184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4000"/>
              <a:t>dp</a:t>
            </a:r>
            <a:r>
              <a:rPr lang="en" sz="4000"/>
              <a:t> = (pixels * 160) / dpi</a:t>
            </a:r>
            <a:endParaRPr sz="4000" u="sng"/>
          </a:p>
        </p:txBody>
      </p:sp>
      <p:sp>
        <p:nvSpPr>
          <p:cNvPr id="2144" name="Google Shape;2144;p333"/>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3"/>
          <p:cNvSpPr/>
          <p:nvPr/>
        </p:nvSpPr>
        <p:spPr>
          <a:xfrm>
            <a:off x="6288775" y="3139275"/>
            <a:ext cx="480600" cy="766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3"/>
          <p:cNvSpPr txBox="1"/>
          <p:nvPr/>
        </p:nvSpPr>
        <p:spPr>
          <a:xfrm>
            <a:off x="5184400" y="3906075"/>
            <a:ext cx="2781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But w</a:t>
            </a:r>
            <a:r>
              <a:rPr lang="en" sz="1800"/>
              <a:t>hich one???</a:t>
            </a:r>
            <a:endParaRPr sz="18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0" name="Shape 2150"/>
        <p:cNvGrpSpPr/>
        <p:nvPr/>
      </p:nvGrpSpPr>
      <p:grpSpPr>
        <a:xfrm>
          <a:off x="0" y="0"/>
          <a:ext cx="0" cy="0"/>
          <a:chOff x="0" y="0"/>
          <a:chExt cx="0" cy="0"/>
        </a:xfrm>
      </p:grpSpPr>
      <p:sp>
        <p:nvSpPr>
          <p:cNvPr id="2151" name="Google Shape;2151;p33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a:t>
            </a:r>
            <a:r>
              <a:rPr lang="en"/>
              <a:t>generalized densities</a:t>
            </a:r>
            <a:endParaRPr/>
          </a:p>
        </p:txBody>
      </p:sp>
      <p:sp>
        <p:nvSpPr>
          <p:cNvPr id="2152" name="Google Shape;2152;p334"/>
          <p:cNvSpPr txBox="1"/>
          <p:nvPr>
            <p:ph idx="1" type="body"/>
          </p:nvPr>
        </p:nvSpPr>
        <p:spPr>
          <a:xfrm>
            <a:off x="311700" y="125940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t>ldpi</a:t>
            </a:r>
            <a:r>
              <a:rPr lang="en" sz="2000"/>
              <a:t> (low) ~120dpi</a:t>
            </a:r>
            <a:endParaRPr sz="2000"/>
          </a:p>
          <a:p>
            <a:pPr indent="0" lvl="0" marL="0" rtl="0" algn="l">
              <a:spcBef>
                <a:spcPts val="1600"/>
              </a:spcBef>
              <a:spcAft>
                <a:spcPts val="0"/>
              </a:spcAft>
              <a:buClr>
                <a:schemeClr val="dk1"/>
              </a:buClr>
              <a:buSzPts val="1100"/>
              <a:buFont typeface="Arial"/>
              <a:buNone/>
            </a:pPr>
            <a:r>
              <a:rPr b="1" lang="en" sz="2000"/>
              <a:t>mdpi</a:t>
            </a:r>
            <a:r>
              <a:rPr lang="en" sz="2000"/>
              <a:t> (medium) ~160dpi</a:t>
            </a:r>
            <a:endParaRPr sz="2000"/>
          </a:p>
          <a:p>
            <a:pPr indent="0" lvl="0" marL="0" rtl="0" algn="l">
              <a:spcBef>
                <a:spcPts val="1600"/>
              </a:spcBef>
              <a:spcAft>
                <a:spcPts val="0"/>
              </a:spcAft>
              <a:buClr>
                <a:schemeClr val="dk1"/>
              </a:buClr>
              <a:buSzPts val="1100"/>
              <a:buFont typeface="Arial"/>
              <a:buNone/>
            </a:pPr>
            <a:r>
              <a:rPr b="1" lang="en" sz="2000"/>
              <a:t>hdpi</a:t>
            </a:r>
            <a:r>
              <a:rPr lang="en" sz="2000"/>
              <a:t> (high) ~240dpi</a:t>
            </a:r>
            <a:endParaRPr sz="2000"/>
          </a:p>
          <a:p>
            <a:pPr indent="0" lvl="0" marL="0" rtl="0" algn="l">
              <a:spcBef>
                <a:spcPts val="1600"/>
              </a:spcBef>
              <a:spcAft>
                <a:spcPts val="0"/>
              </a:spcAft>
              <a:buClr>
                <a:schemeClr val="dk1"/>
              </a:buClr>
              <a:buSzPts val="1100"/>
              <a:buFont typeface="Arial"/>
              <a:buNone/>
            </a:pPr>
            <a:r>
              <a:rPr b="1" lang="en" sz="2000"/>
              <a:t>xhdpi</a:t>
            </a:r>
            <a:r>
              <a:rPr lang="en" sz="2000"/>
              <a:t> (extra-high) ~320dpi</a:t>
            </a:r>
            <a:endParaRPr sz="2000"/>
          </a:p>
          <a:p>
            <a:pPr indent="0" lvl="0" marL="0" rtl="0" algn="l">
              <a:spcBef>
                <a:spcPts val="1600"/>
              </a:spcBef>
              <a:spcAft>
                <a:spcPts val="0"/>
              </a:spcAft>
              <a:buClr>
                <a:schemeClr val="dk1"/>
              </a:buClr>
              <a:buSzPts val="1100"/>
              <a:buFont typeface="Arial"/>
              <a:buNone/>
            </a:pPr>
            <a:r>
              <a:rPr b="1" lang="en" sz="2000"/>
              <a:t>xxhdpi</a:t>
            </a:r>
            <a:r>
              <a:rPr lang="en" sz="2000"/>
              <a:t> (extra-extra-high) ~480dpi</a:t>
            </a:r>
            <a:endParaRPr sz="2000"/>
          </a:p>
          <a:p>
            <a:pPr indent="0" lvl="0" marL="0" rtl="0" algn="l">
              <a:spcBef>
                <a:spcPts val="1600"/>
              </a:spcBef>
              <a:spcAft>
                <a:spcPts val="0"/>
              </a:spcAft>
              <a:buClr>
                <a:schemeClr val="dk1"/>
              </a:buClr>
              <a:buSzPts val="1100"/>
              <a:buFont typeface="Arial"/>
              <a:buNone/>
            </a:pPr>
            <a:r>
              <a:rPr b="1" lang="en" sz="2000"/>
              <a:t>xxxhdpi</a:t>
            </a:r>
            <a:r>
              <a:rPr lang="en" sz="2000"/>
              <a:t> (extra-extra-extra-high) ~640dpi</a:t>
            </a:r>
            <a:endParaRPr sz="2000"/>
          </a:p>
          <a:p>
            <a:pPr indent="0" lvl="0" marL="0" rtl="0" algn="l">
              <a:spcBef>
                <a:spcPts val="1600"/>
              </a:spcBef>
              <a:spcAft>
                <a:spcPts val="1600"/>
              </a:spcAft>
              <a:buNone/>
            </a:pPr>
            <a:r>
              <a:t/>
            </a:r>
            <a:endParaRPr sz="2000"/>
          </a:p>
        </p:txBody>
      </p:sp>
      <p:sp>
        <p:nvSpPr>
          <p:cNvPr id="2153" name="Google Shape;2153;p334"/>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7" name="Shape 2157"/>
        <p:cNvGrpSpPr/>
        <p:nvPr/>
      </p:nvGrpSpPr>
      <p:grpSpPr>
        <a:xfrm>
          <a:off x="0" y="0"/>
          <a:ext cx="0" cy="0"/>
          <a:chOff x="0" y="0"/>
          <a:chExt cx="0" cy="0"/>
        </a:xfrm>
      </p:grpSpPr>
      <p:sp>
        <p:nvSpPr>
          <p:cNvPr id="2158" name="Google Shape;2158;p33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generalized densities</a:t>
            </a:r>
            <a:endParaRPr/>
          </a:p>
        </p:txBody>
      </p:sp>
      <p:sp>
        <p:nvSpPr>
          <p:cNvPr id="2159" name="Google Shape;2159;p335"/>
          <p:cNvSpPr txBox="1"/>
          <p:nvPr>
            <p:ph idx="1" type="body"/>
          </p:nvPr>
        </p:nvSpPr>
        <p:spPr>
          <a:xfrm>
            <a:off x="311700" y="125940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t>ldpi</a:t>
            </a:r>
            <a:r>
              <a:rPr lang="en" sz="2000"/>
              <a:t> (low) ~120dpi</a:t>
            </a:r>
            <a:endParaRPr sz="2000"/>
          </a:p>
          <a:p>
            <a:pPr indent="0" lvl="0" marL="0" rtl="0" algn="l">
              <a:spcBef>
                <a:spcPts val="1600"/>
              </a:spcBef>
              <a:spcAft>
                <a:spcPts val="0"/>
              </a:spcAft>
              <a:buClr>
                <a:schemeClr val="dk1"/>
              </a:buClr>
              <a:buSzPts val="1100"/>
              <a:buFont typeface="Arial"/>
              <a:buNone/>
            </a:pPr>
            <a:r>
              <a:rPr b="1" lang="en" sz="2000"/>
              <a:t>mdpi</a:t>
            </a:r>
            <a:r>
              <a:rPr lang="en" sz="2000"/>
              <a:t> (medium) ~160dpi</a:t>
            </a:r>
            <a:endParaRPr sz="2000"/>
          </a:p>
          <a:p>
            <a:pPr indent="0" lvl="0" marL="0" rtl="0" algn="l">
              <a:spcBef>
                <a:spcPts val="1600"/>
              </a:spcBef>
              <a:spcAft>
                <a:spcPts val="0"/>
              </a:spcAft>
              <a:buClr>
                <a:schemeClr val="dk1"/>
              </a:buClr>
              <a:buSzPts val="1100"/>
              <a:buFont typeface="Arial"/>
              <a:buNone/>
            </a:pPr>
            <a:r>
              <a:rPr b="1" lang="en" sz="2000"/>
              <a:t>hdpi</a:t>
            </a:r>
            <a:r>
              <a:rPr lang="en" sz="2000"/>
              <a:t> (high) ~240dpi</a:t>
            </a:r>
            <a:endParaRPr sz="2000"/>
          </a:p>
          <a:p>
            <a:pPr indent="0" lvl="0" marL="0" rtl="0" algn="l">
              <a:spcBef>
                <a:spcPts val="1600"/>
              </a:spcBef>
              <a:spcAft>
                <a:spcPts val="0"/>
              </a:spcAft>
              <a:buClr>
                <a:schemeClr val="dk1"/>
              </a:buClr>
              <a:buSzPts val="1100"/>
              <a:buFont typeface="Arial"/>
              <a:buNone/>
            </a:pPr>
            <a:r>
              <a:rPr b="1" lang="en" sz="2000"/>
              <a:t>xhdpi</a:t>
            </a:r>
            <a:r>
              <a:rPr lang="en" sz="2000"/>
              <a:t> (extra-high) ~320dpi</a:t>
            </a:r>
            <a:endParaRPr sz="2000"/>
          </a:p>
          <a:p>
            <a:pPr indent="0" lvl="0" marL="0" rtl="0" algn="l">
              <a:spcBef>
                <a:spcPts val="1600"/>
              </a:spcBef>
              <a:spcAft>
                <a:spcPts val="0"/>
              </a:spcAft>
              <a:buClr>
                <a:schemeClr val="dk1"/>
              </a:buClr>
              <a:buSzPts val="1100"/>
              <a:buFont typeface="Arial"/>
              <a:buNone/>
            </a:pPr>
            <a:r>
              <a:rPr b="1" lang="en" sz="2000"/>
              <a:t>xxhdpi</a:t>
            </a:r>
            <a:r>
              <a:rPr lang="en" sz="2000"/>
              <a:t> (extra-extra-high) ~480dpi</a:t>
            </a:r>
            <a:endParaRPr sz="2000"/>
          </a:p>
          <a:p>
            <a:pPr indent="0" lvl="0" marL="0" rtl="0" algn="l">
              <a:spcBef>
                <a:spcPts val="1600"/>
              </a:spcBef>
              <a:spcAft>
                <a:spcPts val="0"/>
              </a:spcAft>
              <a:buClr>
                <a:schemeClr val="dk1"/>
              </a:buClr>
              <a:buSzPts val="1100"/>
              <a:buFont typeface="Arial"/>
              <a:buNone/>
            </a:pPr>
            <a:r>
              <a:rPr b="1" lang="en" sz="2000"/>
              <a:t>xxxhdpi</a:t>
            </a:r>
            <a:r>
              <a:rPr lang="en" sz="2000"/>
              <a:t> (extra-extra-extra-high) ~640dpi</a:t>
            </a:r>
            <a:endParaRPr sz="2000"/>
          </a:p>
          <a:p>
            <a:pPr indent="0" lvl="0" marL="0" rtl="0" algn="l">
              <a:spcBef>
                <a:spcPts val="1600"/>
              </a:spcBef>
              <a:spcAft>
                <a:spcPts val="1600"/>
              </a:spcAft>
              <a:buNone/>
            </a:pPr>
            <a:r>
              <a:t/>
            </a:r>
            <a:endParaRPr sz="2000"/>
          </a:p>
        </p:txBody>
      </p:sp>
      <p:sp>
        <p:nvSpPr>
          <p:cNvPr id="2160" name="Google Shape;2160;p335"/>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5"/>
          <p:cNvSpPr/>
          <p:nvPr/>
        </p:nvSpPr>
        <p:spPr>
          <a:xfrm>
            <a:off x="273675" y="2929850"/>
            <a:ext cx="2876100" cy="490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5" name="Shape 2165"/>
        <p:cNvGrpSpPr/>
        <p:nvPr/>
      </p:nvGrpSpPr>
      <p:grpSpPr>
        <a:xfrm>
          <a:off x="0" y="0"/>
          <a:ext cx="0" cy="0"/>
          <a:chOff x="0" y="0"/>
          <a:chExt cx="0" cy="0"/>
        </a:xfrm>
      </p:grpSpPr>
      <p:sp>
        <p:nvSpPr>
          <p:cNvPr id="2166" name="Google Shape;2166;p33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generalized densities</a:t>
            </a:r>
            <a:endParaRPr/>
          </a:p>
        </p:txBody>
      </p:sp>
      <p:sp>
        <p:nvSpPr>
          <p:cNvPr id="2167" name="Google Shape;2167;p336"/>
          <p:cNvSpPr txBox="1"/>
          <p:nvPr>
            <p:ph idx="1" type="body"/>
          </p:nvPr>
        </p:nvSpPr>
        <p:spPr>
          <a:xfrm>
            <a:off x="311700" y="125940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t>ldpi</a:t>
            </a:r>
            <a:r>
              <a:rPr lang="en" sz="2000"/>
              <a:t> (low) ~120dpi</a:t>
            </a:r>
            <a:endParaRPr sz="2000"/>
          </a:p>
          <a:p>
            <a:pPr indent="0" lvl="0" marL="0" rtl="0" algn="l">
              <a:spcBef>
                <a:spcPts val="1600"/>
              </a:spcBef>
              <a:spcAft>
                <a:spcPts val="0"/>
              </a:spcAft>
              <a:buClr>
                <a:schemeClr val="dk1"/>
              </a:buClr>
              <a:buSzPts val="1100"/>
              <a:buFont typeface="Arial"/>
              <a:buNone/>
            </a:pPr>
            <a:r>
              <a:rPr b="1" lang="en" sz="2000"/>
              <a:t>mdpi</a:t>
            </a:r>
            <a:r>
              <a:rPr lang="en" sz="2000"/>
              <a:t> (medium) ~160dpi</a:t>
            </a:r>
            <a:endParaRPr sz="2000"/>
          </a:p>
          <a:p>
            <a:pPr indent="0" lvl="0" marL="0" rtl="0" algn="l">
              <a:spcBef>
                <a:spcPts val="1600"/>
              </a:spcBef>
              <a:spcAft>
                <a:spcPts val="0"/>
              </a:spcAft>
              <a:buClr>
                <a:schemeClr val="dk1"/>
              </a:buClr>
              <a:buSzPts val="1100"/>
              <a:buFont typeface="Arial"/>
              <a:buNone/>
            </a:pPr>
            <a:r>
              <a:rPr b="1" lang="en" sz="2000"/>
              <a:t>hdpi</a:t>
            </a:r>
            <a:r>
              <a:rPr lang="en" sz="2000"/>
              <a:t> (high) ~240dpi</a:t>
            </a:r>
            <a:endParaRPr sz="2000"/>
          </a:p>
          <a:p>
            <a:pPr indent="0" lvl="0" marL="0" rtl="0" algn="l">
              <a:spcBef>
                <a:spcPts val="1600"/>
              </a:spcBef>
              <a:spcAft>
                <a:spcPts val="0"/>
              </a:spcAft>
              <a:buClr>
                <a:schemeClr val="dk1"/>
              </a:buClr>
              <a:buSzPts val="1100"/>
              <a:buFont typeface="Arial"/>
              <a:buNone/>
            </a:pPr>
            <a:r>
              <a:rPr b="1" lang="en" sz="2000"/>
              <a:t>xhdpi</a:t>
            </a:r>
            <a:r>
              <a:rPr lang="en" sz="2000"/>
              <a:t> (extra-high) ~320dpi</a:t>
            </a:r>
            <a:endParaRPr sz="2000"/>
          </a:p>
          <a:p>
            <a:pPr indent="0" lvl="0" marL="0" rtl="0" algn="l">
              <a:spcBef>
                <a:spcPts val="1600"/>
              </a:spcBef>
              <a:spcAft>
                <a:spcPts val="0"/>
              </a:spcAft>
              <a:buClr>
                <a:schemeClr val="dk1"/>
              </a:buClr>
              <a:buSzPts val="1100"/>
              <a:buFont typeface="Arial"/>
              <a:buNone/>
            </a:pPr>
            <a:r>
              <a:rPr b="1" lang="en" sz="2000"/>
              <a:t>xxhdpi</a:t>
            </a:r>
            <a:r>
              <a:rPr lang="en" sz="2000"/>
              <a:t> (extra-extra-high) ~480dpi</a:t>
            </a:r>
            <a:endParaRPr sz="2000"/>
          </a:p>
          <a:p>
            <a:pPr indent="0" lvl="0" marL="0" rtl="0" algn="l">
              <a:spcBef>
                <a:spcPts val="1600"/>
              </a:spcBef>
              <a:spcAft>
                <a:spcPts val="0"/>
              </a:spcAft>
              <a:buClr>
                <a:schemeClr val="dk1"/>
              </a:buClr>
              <a:buSzPts val="1100"/>
              <a:buFont typeface="Arial"/>
              <a:buNone/>
            </a:pPr>
            <a:r>
              <a:rPr b="1" lang="en" sz="2000"/>
              <a:t>xxxhdpi</a:t>
            </a:r>
            <a:r>
              <a:rPr lang="en" sz="2000"/>
              <a:t> (extra-extra-extra-high) ~640dpi</a:t>
            </a:r>
            <a:endParaRPr sz="2000"/>
          </a:p>
          <a:p>
            <a:pPr indent="0" lvl="0" marL="0" rtl="0" algn="l">
              <a:spcBef>
                <a:spcPts val="1600"/>
              </a:spcBef>
              <a:spcAft>
                <a:spcPts val="1600"/>
              </a:spcAft>
              <a:buNone/>
            </a:pPr>
            <a:r>
              <a:t/>
            </a:r>
            <a:endParaRPr sz="2000"/>
          </a:p>
        </p:txBody>
      </p:sp>
      <p:sp>
        <p:nvSpPr>
          <p:cNvPr id="2168" name="Google Shape;2168;p336"/>
          <p:cNvSpPr/>
          <p:nvPr/>
        </p:nvSpPr>
        <p:spPr>
          <a:xfrm>
            <a:off x="311700" y="2940625"/>
            <a:ext cx="3245100" cy="490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6"/>
          <p:cNvSpPr txBox="1"/>
          <p:nvPr/>
        </p:nvSpPr>
        <p:spPr>
          <a:xfrm>
            <a:off x="6824100" y="1457375"/>
            <a:ext cx="20082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Nexus 4</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4.7 inch</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758 x 1280</a:t>
            </a:r>
            <a:endParaRPr sz="1800">
              <a:latin typeface="Roboto"/>
              <a:ea typeface="Roboto"/>
              <a:cs typeface="Roboto"/>
              <a:sym typeface="Roboto"/>
            </a:endParaRPr>
          </a:p>
          <a:p>
            <a:pPr indent="0" lvl="0" marL="0" rtl="0" algn="l">
              <a:spcBef>
                <a:spcPts val="0"/>
              </a:spcBef>
              <a:spcAft>
                <a:spcPts val="0"/>
              </a:spcAft>
              <a:buNone/>
            </a:pPr>
            <a:r>
              <a:rPr lang="en" sz="1800">
                <a:highlight>
                  <a:srgbClr val="FFFF00"/>
                </a:highlight>
                <a:latin typeface="Roboto"/>
                <a:ea typeface="Roboto"/>
                <a:cs typeface="Roboto"/>
                <a:sym typeface="Roboto"/>
              </a:rPr>
              <a:t>318 dpi</a:t>
            </a:r>
            <a:endParaRPr sz="1800">
              <a:highlight>
                <a:srgbClr val="FFFF00"/>
              </a:highlight>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2170" name="Google Shape;2170;p336"/>
          <p:cNvPicPr preferRelativeResize="0"/>
          <p:nvPr/>
        </p:nvPicPr>
        <p:blipFill>
          <a:blip r:embed="rId3">
            <a:alphaModFix/>
          </a:blip>
          <a:stretch>
            <a:fillRect/>
          </a:stretch>
        </p:blipFill>
        <p:spPr>
          <a:xfrm>
            <a:off x="4617225" y="1320088"/>
            <a:ext cx="2133600" cy="3562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4" name="Shape 2174"/>
        <p:cNvGrpSpPr/>
        <p:nvPr/>
      </p:nvGrpSpPr>
      <p:grpSpPr>
        <a:xfrm>
          <a:off x="0" y="0"/>
          <a:ext cx="0" cy="0"/>
          <a:chOff x="0" y="0"/>
          <a:chExt cx="0" cy="0"/>
        </a:xfrm>
      </p:grpSpPr>
      <p:sp>
        <p:nvSpPr>
          <p:cNvPr id="2175" name="Google Shape;2175;p33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DP</a:t>
            </a:r>
            <a:endParaRPr/>
          </a:p>
        </p:txBody>
      </p:sp>
      <p:sp>
        <p:nvSpPr>
          <p:cNvPr id="2176" name="Google Shape;2176;p337"/>
          <p:cNvSpPr txBox="1"/>
          <p:nvPr>
            <p:ph idx="1" type="body"/>
          </p:nvPr>
        </p:nvSpPr>
        <p:spPr>
          <a:xfrm>
            <a:off x="311700" y="1829975"/>
            <a:ext cx="8520600" cy="2184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4000"/>
              <a:t>dp</a:t>
            </a:r>
            <a:r>
              <a:rPr lang="en" sz="4000"/>
              <a:t> = (pixels * 160) / dpi</a:t>
            </a:r>
            <a:endParaRPr sz="4000" u="sng"/>
          </a:p>
        </p:txBody>
      </p:sp>
      <p:sp>
        <p:nvSpPr>
          <p:cNvPr id="2177" name="Google Shape;2177;p337"/>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5" name="Shape 1895"/>
        <p:cNvGrpSpPr/>
        <p:nvPr/>
      </p:nvGrpSpPr>
      <p:grpSpPr>
        <a:xfrm>
          <a:off x="0" y="0"/>
          <a:ext cx="0" cy="0"/>
          <a:chOff x="0" y="0"/>
          <a:chExt cx="0" cy="0"/>
        </a:xfrm>
      </p:grpSpPr>
      <p:sp>
        <p:nvSpPr>
          <p:cNvPr id="1896" name="Google Shape;1896;p30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Checklist</a:t>
            </a:r>
            <a:endParaRPr/>
          </a:p>
        </p:txBody>
      </p:sp>
      <p:sp>
        <p:nvSpPr>
          <p:cNvPr id="1897" name="Google Shape;1897;p302"/>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Android Studio, Java, Git are ready to use</a:t>
            </a:r>
            <a:endParaRPr/>
          </a:p>
          <a:p>
            <a:pPr indent="-381000" lvl="0" marL="457200" rtl="0" algn="l">
              <a:spcBef>
                <a:spcPts val="0"/>
              </a:spcBef>
              <a:spcAft>
                <a:spcPts val="0"/>
              </a:spcAft>
              <a:buSzPts val="2400"/>
              <a:buChar char="●"/>
            </a:pPr>
            <a:r>
              <a:rPr lang="en"/>
              <a:t>Joined Telegram (t.me/</a:t>
            </a:r>
            <a:r>
              <a:rPr lang="en"/>
              <a:t>androidacademyspb</a:t>
            </a:r>
            <a:r>
              <a:rPr lang="en"/>
              <a:t>)</a:t>
            </a:r>
            <a:endParaRPr/>
          </a:p>
          <a:p>
            <a:pPr indent="0" lvl="0" marL="457200" rtl="0" algn="l">
              <a:spcBef>
                <a:spcPts val="1600"/>
              </a:spcBef>
              <a:spcAft>
                <a:spcPts val="1600"/>
              </a:spcAft>
              <a:buNone/>
            </a:pPr>
            <a:r>
              <a:t/>
            </a:r>
            <a:endParaRPr sz="6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1" name="Shape 2181"/>
        <p:cNvGrpSpPr/>
        <p:nvPr/>
      </p:nvGrpSpPr>
      <p:grpSpPr>
        <a:xfrm>
          <a:off x="0" y="0"/>
          <a:ext cx="0" cy="0"/>
          <a:chOff x="0" y="0"/>
          <a:chExt cx="0" cy="0"/>
        </a:xfrm>
      </p:grpSpPr>
      <p:sp>
        <p:nvSpPr>
          <p:cNvPr id="2182" name="Google Shape;2182;p338"/>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DP</a:t>
            </a:r>
            <a:endParaRPr/>
          </a:p>
        </p:txBody>
      </p:sp>
      <p:sp>
        <p:nvSpPr>
          <p:cNvPr id="2183" name="Google Shape;2183;p338"/>
          <p:cNvSpPr txBox="1"/>
          <p:nvPr>
            <p:ph idx="1" type="body"/>
          </p:nvPr>
        </p:nvSpPr>
        <p:spPr>
          <a:xfrm>
            <a:off x="311700" y="1829975"/>
            <a:ext cx="8520600" cy="2184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4000"/>
              <a:t>150dp</a:t>
            </a:r>
            <a:r>
              <a:rPr lang="en" sz="4000"/>
              <a:t> = (300px * 160) / 320 dpi</a:t>
            </a:r>
            <a:endParaRPr sz="4000" u="sng"/>
          </a:p>
        </p:txBody>
      </p:sp>
      <p:sp>
        <p:nvSpPr>
          <p:cNvPr id="2184" name="Google Shape;2184;p338"/>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8" name="Shape 2188"/>
        <p:cNvGrpSpPr/>
        <p:nvPr/>
      </p:nvGrpSpPr>
      <p:grpSpPr>
        <a:xfrm>
          <a:off x="0" y="0"/>
          <a:ext cx="0" cy="0"/>
          <a:chOff x="0" y="0"/>
          <a:chExt cx="0" cy="0"/>
        </a:xfrm>
      </p:grpSpPr>
      <p:sp>
        <p:nvSpPr>
          <p:cNvPr id="2189" name="Google Shape;2189;p339"/>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defined using pixels</a:t>
            </a:r>
            <a:endParaRPr/>
          </a:p>
          <a:p>
            <a:pPr indent="0" lvl="0" marL="0" rtl="0" algn="l">
              <a:spcBef>
                <a:spcPts val="0"/>
              </a:spcBef>
              <a:spcAft>
                <a:spcPts val="0"/>
              </a:spcAft>
              <a:buNone/>
            </a:pPr>
            <a:r>
              <a:t/>
            </a:r>
            <a:endParaRPr/>
          </a:p>
        </p:txBody>
      </p:sp>
      <p:sp>
        <p:nvSpPr>
          <p:cNvPr id="2190" name="Google Shape;2190;p339"/>
          <p:cNvSpPr txBox="1"/>
          <p:nvPr/>
        </p:nvSpPr>
        <p:spPr>
          <a:xfrm>
            <a:off x="2622975" y="1558050"/>
            <a:ext cx="20082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Nexus 4</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4.7 inch</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758 x 1280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318 dpi</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
        <p:nvSpPr>
          <p:cNvPr id="2191" name="Google Shape;2191;p339"/>
          <p:cNvSpPr txBox="1"/>
          <p:nvPr/>
        </p:nvSpPr>
        <p:spPr>
          <a:xfrm>
            <a:off x="4631175" y="3851200"/>
            <a:ext cx="16293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Nexus 6</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6.0</a:t>
            </a:r>
            <a:r>
              <a:rPr lang="en" sz="1800">
                <a:latin typeface="Roboto"/>
                <a:ea typeface="Roboto"/>
                <a:cs typeface="Roboto"/>
                <a:sym typeface="Roboto"/>
              </a:rPr>
              <a:t> inch</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1440 x 2560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560 dpi</a:t>
            </a:r>
            <a:endParaRPr sz="1800">
              <a:latin typeface="Roboto"/>
              <a:ea typeface="Roboto"/>
              <a:cs typeface="Roboto"/>
              <a:sym typeface="Roboto"/>
            </a:endParaRPr>
          </a:p>
        </p:txBody>
      </p:sp>
      <p:pic>
        <p:nvPicPr>
          <p:cNvPr id="2192" name="Google Shape;2192;p339"/>
          <p:cNvPicPr preferRelativeResize="0"/>
          <p:nvPr/>
        </p:nvPicPr>
        <p:blipFill>
          <a:blip r:embed="rId3">
            <a:alphaModFix/>
          </a:blip>
          <a:stretch>
            <a:fillRect/>
          </a:stretch>
        </p:blipFill>
        <p:spPr>
          <a:xfrm>
            <a:off x="356000" y="1246313"/>
            <a:ext cx="2133600" cy="3562350"/>
          </a:xfrm>
          <a:prstGeom prst="rect">
            <a:avLst/>
          </a:prstGeom>
          <a:noFill/>
          <a:ln>
            <a:noFill/>
          </a:ln>
        </p:spPr>
      </p:pic>
      <p:sp>
        <p:nvSpPr>
          <p:cNvPr id="2193" name="Google Shape;2193;p339"/>
          <p:cNvSpPr txBox="1"/>
          <p:nvPr/>
        </p:nvSpPr>
        <p:spPr>
          <a:xfrm>
            <a:off x="3648750" y="2890300"/>
            <a:ext cx="10449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VS</a:t>
            </a:r>
            <a:endParaRPr sz="4800">
              <a:latin typeface="Roboto"/>
              <a:ea typeface="Roboto"/>
              <a:cs typeface="Roboto"/>
              <a:sym typeface="Roboto"/>
            </a:endParaRPr>
          </a:p>
        </p:txBody>
      </p:sp>
      <p:sp>
        <p:nvSpPr>
          <p:cNvPr id="2194" name="Google Shape;2194;p339"/>
          <p:cNvSpPr txBox="1"/>
          <p:nvPr/>
        </p:nvSpPr>
        <p:spPr>
          <a:xfrm>
            <a:off x="1028300" y="2246538"/>
            <a:ext cx="789000" cy="38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300PX</a:t>
            </a:r>
            <a:endParaRPr>
              <a:solidFill>
                <a:srgbClr val="FF0000"/>
              </a:solidFill>
            </a:endParaRPr>
          </a:p>
        </p:txBody>
      </p:sp>
      <p:sp>
        <p:nvSpPr>
          <p:cNvPr id="2195" name="Google Shape;2195;p339"/>
          <p:cNvSpPr txBox="1"/>
          <p:nvPr/>
        </p:nvSpPr>
        <p:spPr>
          <a:xfrm>
            <a:off x="142275" y="2890288"/>
            <a:ext cx="7890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300PX</a:t>
            </a:r>
            <a:endParaRPr>
              <a:solidFill>
                <a:srgbClr val="FF0000"/>
              </a:solidFill>
            </a:endParaRPr>
          </a:p>
        </p:txBody>
      </p:sp>
      <p:pic>
        <p:nvPicPr>
          <p:cNvPr id="2196" name="Google Shape;2196;p339"/>
          <p:cNvPicPr preferRelativeResize="0"/>
          <p:nvPr/>
        </p:nvPicPr>
        <p:blipFill>
          <a:blip r:embed="rId4">
            <a:alphaModFix/>
          </a:blip>
          <a:stretch>
            <a:fillRect/>
          </a:stretch>
        </p:blipFill>
        <p:spPr>
          <a:xfrm>
            <a:off x="6387575" y="1201890"/>
            <a:ext cx="2008200" cy="3941610"/>
          </a:xfrm>
          <a:prstGeom prst="rect">
            <a:avLst/>
          </a:prstGeom>
          <a:noFill/>
          <a:ln>
            <a:noFill/>
          </a:ln>
        </p:spPr>
      </p:pic>
      <p:sp>
        <p:nvSpPr>
          <p:cNvPr id="2197" name="Google Shape;2197;p339"/>
          <p:cNvSpPr txBox="1"/>
          <p:nvPr/>
        </p:nvSpPr>
        <p:spPr>
          <a:xfrm>
            <a:off x="6997175" y="2628438"/>
            <a:ext cx="789000" cy="38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300PX</a:t>
            </a:r>
            <a:endParaRPr>
              <a:solidFill>
                <a:srgbClr val="FF0000"/>
              </a:solidFill>
            </a:endParaRPr>
          </a:p>
        </p:txBody>
      </p:sp>
      <p:sp>
        <p:nvSpPr>
          <p:cNvPr id="2198" name="Google Shape;2198;p339"/>
          <p:cNvSpPr txBox="1"/>
          <p:nvPr/>
        </p:nvSpPr>
        <p:spPr>
          <a:xfrm>
            <a:off x="6260475" y="3115963"/>
            <a:ext cx="789000" cy="38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0000"/>
                </a:solidFill>
              </a:rPr>
              <a:t>300PX</a:t>
            </a:r>
            <a:endParaRPr>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2" name="Shape 2202"/>
        <p:cNvGrpSpPr/>
        <p:nvPr/>
      </p:nvGrpSpPr>
      <p:grpSpPr>
        <a:xfrm>
          <a:off x="0" y="0"/>
          <a:ext cx="0" cy="0"/>
          <a:chOff x="0" y="0"/>
          <a:chExt cx="0" cy="0"/>
        </a:xfrm>
      </p:grpSpPr>
      <p:pic>
        <p:nvPicPr>
          <p:cNvPr id="2203" name="Google Shape;2203;p340"/>
          <p:cNvPicPr preferRelativeResize="0"/>
          <p:nvPr/>
        </p:nvPicPr>
        <p:blipFill>
          <a:blip r:embed="rId3">
            <a:alphaModFix/>
          </a:blip>
          <a:stretch>
            <a:fillRect/>
          </a:stretch>
        </p:blipFill>
        <p:spPr>
          <a:xfrm>
            <a:off x="6414100" y="1182350"/>
            <a:ext cx="2248225" cy="3961150"/>
          </a:xfrm>
          <a:prstGeom prst="rect">
            <a:avLst/>
          </a:prstGeom>
          <a:noFill/>
          <a:ln>
            <a:noFill/>
          </a:ln>
        </p:spPr>
      </p:pic>
      <p:pic>
        <p:nvPicPr>
          <p:cNvPr id="2204" name="Google Shape;2204;p340"/>
          <p:cNvPicPr preferRelativeResize="0"/>
          <p:nvPr/>
        </p:nvPicPr>
        <p:blipFill>
          <a:blip r:embed="rId4">
            <a:alphaModFix/>
          </a:blip>
          <a:stretch>
            <a:fillRect/>
          </a:stretch>
        </p:blipFill>
        <p:spPr>
          <a:xfrm>
            <a:off x="471225" y="1258600"/>
            <a:ext cx="2093700" cy="3382850"/>
          </a:xfrm>
          <a:prstGeom prst="rect">
            <a:avLst/>
          </a:prstGeom>
          <a:noFill/>
          <a:ln>
            <a:noFill/>
          </a:ln>
        </p:spPr>
      </p:pic>
      <p:sp>
        <p:nvSpPr>
          <p:cNvPr id="2205" name="Google Shape;2205;p340"/>
          <p:cNvSpPr txBox="1"/>
          <p:nvPr/>
        </p:nvSpPr>
        <p:spPr>
          <a:xfrm>
            <a:off x="3719300" y="2789150"/>
            <a:ext cx="59016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t>VS</a:t>
            </a:r>
            <a:endParaRPr sz="4800">
              <a:latin typeface="Roboto"/>
              <a:ea typeface="Roboto"/>
              <a:cs typeface="Roboto"/>
              <a:sym typeface="Roboto"/>
            </a:endParaRPr>
          </a:p>
        </p:txBody>
      </p:sp>
      <p:sp>
        <p:nvSpPr>
          <p:cNvPr id="2206" name="Google Shape;2206;p34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defined using dp</a:t>
            </a:r>
            <a:endParaRPr/>
          </a:p>
          <a:p>
            <a:pPr indent="0" lvl="0" marL="0" rtl="0" algn="l">
              <a:spcBef>
                <a:spcPts val="0"/>
              </a:spcBef>
              <a:spcAft>
                <a:spcPts val="0"/>
              </a:spcAft>
              <a:buNone/>
            </a:pPr>
            <a:r>
              <a:t/>
            </a:r>
            <a:endParaRPr/>
          </a:p>
        </p:txBody>
      </p:sp>
      <p:sp>
        <p:nvSpPr>
          <p:cNvPr id="2207" name="Google Shape;2207;p340"/>
          <p:cNvSpPr txBox="1"/>
          <p:nvPr/>
        </p:nvSpPr>
        <p:spPr>
          <a:xfrm>
            <a:off x="2622975" y="1558050"/>
            <a:ext cx="20082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Nexus 4</a:t>
            </a:r>
            <a:endParaRPr b="1"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4.7 inch</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758 x 1280</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318 dpi</a:t>
            </a:r>
            <a:endParaRPr sz="1800">
              <a:latin typeface="Roboto"/>
              <a:ea typeface="Roboto"/>
              <a:cs typeface="Roboto"/>
              <a:sym typeface="Roboto"/>
            </a:endParaRPr>
          </a:p>
        </p:txBody>
      </p:sp>
      <p:sp>
        <p:nvSpPr>
          <p:cNvPr id="2208" name="Google Shape;2208;p340"/>
          <p:cNvSpPr txBox="1"/>
          <p:nvPr/>
        </p:nvSpPr>
        <p:spPr>
          <a:xfrm>
            <a:off x="4631175" y="3851200"/>
            <a:ext cx="16293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Nexus 6</a:t>
            </a:r>
            <a:endParaRPr b="1"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6.0 inch</a:t>
            </a:r>
            <a:endParaRPr b="1"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1440 x 2560</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560 dpi</a:t>
            </a:r>
            <a:endParaRPr sz="1800">
              <a:latin typeface="Roboto"/>
              <a:ea typeface="Roboto"/>
              <a:cs typeface="Roboto"/>
              <a:sym typeface="Roboto"/>
            </a:endParaRPr>
          </a:p>
        </p:txBody>
      </p:sp>
      <p:sp>
        <p:nvSpPr>
          <p:cNvPr id="2209" name="Google Shape;2209;p340"/>
          <p:cNvSpPr txBox="1"/>
          <p:nvPr/>
        </p:nvSpPr>
        <p:spPr>
          <a:xfrm>
            <a:off x="1931675" y="2759063"/>
            <a:ext cx="7890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150</a:t>
            </a:r>
            <a:r>
              <a:rPr lang="en">
                <a:solidFill>
                  <a:srgbClr val="FF0000"/>
                </a:solidFill>
              </a:rPr>
              <a:t>dp</a:t>
            </a:r>
            <a:endParaRPr>
              <a:solidFill>
                <a:srgbClr val="FF0000"/>
              </a:solidFill>
            </a:endParaRPr>
          </a:p>
        </p:txBody>
      </p:sp>
      <p:sp>
        <p:nvSpPr>
          <p:cNvPr id="2210" name="Google Shape;2210;p340"/>
          <p:cNvSpPr txBox="1"/>
          <p:nvPr/>
        </p:nvSpPr>
        <p:spPr>
          <a:xfrm>
            <a:off x="973963" y="2295638"/>
            <a:ext cx="7890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150</a:t>
            </a:r>
            <a:r>
              <a:rPr lang="en">
                <a:solidFill>
                  <a:srgbClr val="FF0000"/>
                </a:solidFill>
              </a:rPr>
              <a:t>dp</a:t>
            </a:r>
            <a:endParaRPr>
              <a:solidFill>
                <a:srgbClr val="FF0000"/>
              </a:solidFill>
            </a:endParaRPr>
          </a:p>
        </p:txBody>
      </p:sp>
      <p:sp>
        <p:nvSpPr>
          <p:cNvPr id="2211" name="Google Shape;2211;p340"/>
          <p:cNvSpPr txBox="1"/>
          <p:nvPr/>
        </p:nvSpPr>
        <p:spPr>
          <a:xfrm>
            <a:off x="7040150" y="2380788"/>
            <a:ext cx="7890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150</a:t>
            </a:r>
            <a:r>
              <a:rPr lang="en">
                <a:solidFill>
                  <a:srgbClr val="FF0000"/>
                </a:solidFill>
              </a:rPr>
              <a:t>dp</a:t>
            </a:r>
            <a:endParaRPr>
              <a:solidFill>
                <a:srgbClr val="FF0000"/>
              </a:solidFill>
            </a:endParaRPr>
          </a:p>
        </p:txBody>
      </p:sp>
      <p:sp>
        <p:nvSpPr>
          <p:cNvPr id="2212" name="Google Shape;2212;p340"/>
          <p:cNvSpPr txBox="1"/>
          <p:nvPr/>
        </p:nvSpPr>
        <p:spPr>
          <a:xfrm>
            <a:off x="6186125" y="3095738"/>
            <a:ext cx="7890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150</a:t>
            </a:r>
            <a:r>
              <a:rPr lang="en">
                <a:solidFill>
                  <a:srgbClr val="FF0000"/>
                </a:solidFill>
              </a:rPr>
              <a:t>dp</a:t>
            </a:r>
            <a:endParaRPr>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6" name="Shape 2216"/>
        <p:cNvGrpSpPr/>
        <p:nvPr/>
      </p:nvGrpSpPr>
      <p:grpSpPr>
        <a:xfrm>
          <a:off x="0" y="0"/>
          <a:ext cx="0" cy="0"/>
          <a:chOff x="0" y="0"/>
          <a:chExt cx="0" cy="0"/>
        </a:xfrm>
      </p:grpSpPr>
      <p:sp>
        <p:nvSpPr>
          <p:cNvPr id="2217" name="Google Shape;2217;p34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Android generalized densities</a:t>
            </a:r>
            <a:endParaRPr/>
          </a:p>
        </p:txBody>
      </p:sp>
      <p:sp>
        <p:nvSpPr>
          <p:cNvPr id="2218" name="Google Shape;2218;p341"/>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9" name="Google Shape;2219;p341"/>
          <p:cNvPicPr preferRelativeResize="0"/>
          <p:nvPr/>
        </p:nvPicPr>
        <p:blipFill>
          <a:blip r:embed="rId3">
            <a:alphaModFix/>
          </a:blip>
          <a:stretch>
            <a:fillRect/>
          </a:stretch>
        </p:blipFill>
        <p:spPr>
          <a:xfrm>
            <a:off x="436075" y="1341525"/>
            <a:ext cx="7912160" cy="3362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3" name="Shape 2223"/>
        <p:cNvGrpSpPr/>
        <p:nvPr/>
      </p:nvGrpSpPr>
      <p:grpSpPr>
        <a:xfrm>
          <a:off x="0" y="0"/>
          <a:ext cx="0" cy="0"/>
          <a:chOff x="0" y="0"/>
          <a:chExt cx="0" cy="0"/>
        </a:xfrm>
      </p:grpSpPr>
      <p:pic>
        <p:nvPicPr>
          <p:cNvPr id="2224" name="Google Shape;2224;p342"/>
          <p:cNvPicPr preferRelativeResize="0"/>
          <p:nvPr/>
        </p:nvPicPr>
        <p:blipFill>
          <a:blip r:embed="rId3">
            <a:alphaModFix/>
          </a:blip>
          <a:stretch>
            <a:fillRect/>
          </a:stretch>
        </p:blipFill>
        <p:spPr>
          <a:xfrm>
            <a:off x="1751475" y="1199775"/>
            <a:ext cx="4335358" cy="3897175"/>
          </a:xfrm>
          <a:prstGeom prst="rect">
            <a:avLst/>
          </a:prstGeom>
          <a:noFill/>
          <a:ln>
            <a:noFill/>
          </a:ln>
        </p:spPr>
      </p:pic>
      <p:sp>
        <p:nvSpPr>
          <p:cNvPr id="2225" name="Google Shape;2225;p34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Device chooser</a:t>
            </a:r>
            <a:endParaRPr/>
          </a:p>
        </p:txBody>
      </p:sp>
      <p:cxnSp>
        <p:nvCxnSpPr>
          <p:cNvPr id="2226" name="Google Shape;2226;p342"/>
          <p:cNvCxnSpPr/>
          <p:nvPr/>
        </p:nvCxnSpPr>
        <p:spPr>
          <a:xfrm>
            <a:off x="3502600" y="1425575"/>
            <a:ext cx="549000" cy="0"/>
          </a:xfrm>
          <a:prstGeom prst="straightConnector1">
            <a:avLst/>
          </a:prstGeom>
          <a:noFill/>
          <a:ln cap="flat" cmpd="sng" w="28575">
            <a:solidFill>
              <a:srgbClr val="FF0000"/>
            </a:solidFill>
            <a:prstDash val="solid"/>
            <a:round/>
            <a:headEnd len="med" w="med" type="none"/>
            <a:tailEnd len="med" w="med" type="none"/>
          </a:ln>
        </p:spPr>
      </p:cxnSp>
      <p:sp>
        <p:nvSpPr>
          <p:cNvPr id="2227" name="Google Shape;2227;p342"/>
          <p:cNvSpPr txBox="1"/>
          <p:nvPr/>
        </p:nvSpPr>
        <p:spPr>
          <a:xfrm>
            <a:off x="318700" y="1956475"/>
            <a:ext cx="1389900" cy="7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Device chooser</a:t>
            </a:r>
            <a:endParaRPr sz="1800">
              <a:solidFill>
                <a:srgbClr val="FF0000"/>
              </a:solidFill>
            </a:endParaRPr>
          </a:p>
        </p:txBody>
      </p:sp>
      <p:cxnSp>
        <p:nvCxnSpPr>
          <p:cNvPr id="2228" name="Google Shape;2228;p342"/>
          <p:cNvCxnSpPr/>
          <p:nvPr/>
        </p:nvCxnSpPr>
        <p:spPr>
          <a:xfrm flipH="1" rot="10800000">
            <a:off x="1186275" y="1438975"/>
            <a:ext cx="2237100" cy="880500"/>
          </a:xfrm>
          <a:prstGeom prst="straightConnector1">
            <a:avLst/>
          </a:prstGeom>
          <a:noFill/>
          <a:ln cap="flat" cmpd="sng" w="28575">
            <a:solidFill>
              <a:srgbClr val="FF0000"/>
            </a:solidFill>
            <a:prstDash val="solid"/>
            <a:round/>
            <a:headEnd len="med" w="med" type="none"/>
            <a:tailEnd len="med" w="med" type="stealth"/>
          </a:ln>
        </p:spPr>
      </p:cxnSp>
      <p:cxnSp>
        <p:nvCxnSpPr>
          <p:cNvPr id="2229" name="Google Shape;2229;p342"/>
          <p:cNvCxnSpPr/>
          <p:nvPr/>
        </p:nvCxnSpPr>
        <p:spPr>
          <a:xfrm>
            <a:off x="1751475" y="5096950"/>
            <a:ext cx="382800" cy="6900"/>
          </a:xfrm>
          <a:prstGeom prst="straightConnector1">
            <a:avLst/>
          </a:prstGeom>
          <a:noFill/>
          <a:ln cap="flat" cmpd="sng" w="28575">
            <a:solidFill>
              <a:srgbClr val="FF0000"/>
            </a:solidFill>
            <a:prstDash val="solid"/>
            <a:round/>
            <a:headEnd len="med" w="med" type="none"/>
            <a:tailEnd len="med" w="med" type="none"/>
          </a:ln>
        </p:spPr>
      </p:cxnSp>
      <p:sp>
        <p:nvSpPr>
          <p:cNvPr id="2230" name="Google Shape;2230;p342"/>
          <p:cNvSpPr txBox="1"/>
          <p:nvPr/>
        </p:nvSpPr>
        <p:spPr>
          <a:xfrm>
            <a:off x="136750" y="3780200"/>
            <a:ext cx="13347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Design Tab</a:t>
            </a:r>
            <a:endParaRPr sz="1800">
              <a:solidFill>
                <a:srgbClr val="FF0000"/>
              </a:solidFill>
            </a:endParaRPr>
          </a:p>
        </p:txBody>
      </p:sp>
      <p:cxnSp>
        <p:nvCxnSpPr>
          <p:cNvPr id="2231" name="Google Shape;2231;p342"/>
          <p:cNvCxnSpPr/>
          <p:nvPr/>
        </p:nvCxnSpPr>
        <p:spPr>
          <a:xfrm>
            <a:off x="1265950" y="4125450"/>
            <a:ext cx="604500" cy="780600"/>
          </a:xfrm>
          <a:prstGeom prst="straightConnector1">
            <a:avLst/>
          </a:prstGeom>
          <a:noFill/>
          <a:ln cap="flat" cmpd="sng" w="28575">
            <a:solidFill>
              <a:srgbClr val="FF0000"/>
            </a:solidFill>
            <a:prstDash val="solid"/>
            <a:round/>
            <a:headEnd len="med" w="med" type="none"/>
            <a:tailEnd len="med" w="med" type="stealth"/>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5" name="Shape 2235"/>
        <p:cNvGrpSpPr/>
        <p:nvPr/>
      </p:nvGrpSpPr>
      <p:grpSpPr>
        <a:xfrm>
          <a:off x="0" y="0"/>
          <a:ext cx="0" cy="0"/>
          <a:chOff x="0" y="0"/>
          <a:chExt cx="0" cy="0"/>
        </a:xfrm>
      </p:grpSpPr>
      <p:pic>
        <p:nvPicPr>
          <p:cNvPr id="2236" name="Google Shape;2236;p343"/>
          <p:cNvPicPr preferRelativeResize="0"/>
          <p:nvPr/>
        </p:nvPicPr>
        <p:blipFill>
          <a:blip r:embed="rId3">
            <a:alphaModFix/>
          </a:blip>
          <a:stretch>
            <a:fillRect/>
          </a:stretch>
        </p:blipFill>
        <p:spPr>
          <a:xfrm>
            <a:off x="1751475" y="1199775"/>
            <a:ext cx="4335358" cy="3897175"/>
          </a:xfrm>
          <a:prstGeom prst="rect">
            <a:avLst/>
          </a:prstGeom>
          <a:noFill/>
          <a:ln>
            <a:noFill/>
          </a:ln>
        </p:spPr>
      </p:pic>
      <p:sp>
        <p:nvSpPr>
          <p:cNvPr id="2237" name="Google Shape;2237;p34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Device chooser</a:t>
            </a:r>
            <a:endParaRPr/>
          </a:p>
        </p:txBody>
      </p:sp>
      <p:cxnSp>
        <p:nvCxnSpPr>
          <p:cNvPr id="2238" name="Google Shape;2238;p343"/>
          <p:cNvCxnSpPr/>
          <p:nvPr/>
        </p:nvCxnSpPr>
        <p:spPr>
          <a:xfrm>
            <a:off x="3502600" y="1425575"/>
            <a:ext cx="549000" cy="0"/>
          </a:xfrm>
          <a:prstGeom prst="straightConnector1">
            <a:avLst/>
          </a:prstGeom>
          <a:noFill/>
          <a:ln cap="flat" cmpd="sng" w="28575">
            <a:solidFill>
              <a:srgbClr val="FF0000"/>
            </a:solidFill>
            <a:prstDash val="solid"/>
            <a:round/>
            <a:headEnd len="med" w="med" type="none"/>
            <a:tailEnd len="med" w="med" type="none"/>
          </a:ln>
        </p:spPr>
      </p:cxnSp>
      <p:sp>
        <p:nvSpPr>
          <p:cNvPr id="2239" name="Google Shape;2239;p343"/>
          <p:cNvSpPr txBox="1"/>
          <p:nvPr/>
        </p:nvSpPr>
        <p:spPr>
          <a:xfrm>
            <a:off x="318700" y="1956475"/>
            <a:ext cx="1389900" cy="7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Device chooser</a:t>
            </a:r>
            <a:endParaRPr sz="1800">
              <a:solidFill>
                <a:srgbClr val="FF0000"/>
              </a:solidFill>
            </a:endParaRPr>
          </a:p>
        </p:txBody>
      </p:sp>
      <p:cxnSp>
        <p:nvCxnSpPr>
          <p:cNvPr id="2240" name="Google Shape;2240;p343"/>
          <p:cNvCxnSpPr/>
          <p:nvPr/>
        </p:nvCxnSpPr>
        <p:spPr>
          <a:xfrm flipH="1" rot="10800000">
            <a:off x="1186275" y="1438975"/>
            <a:ext cx="2237100" cy="880500"/>
          </a:xfrm>
          <a:prstGeom prst="straightConnector1">
            <a:avLst/>
          </a:prstGeom>
          <a:noFill/>
          <a:ln cap="flat" cmpd="sng" w="28575">
            <a:solidFill>
              <a:srgbClr val="FF0000"/>
            </a:solidFill>
            <a:prstDash val="solid"/>
            <a:round/>
            <a:headEnd len="med" w="med" type="none"/>
            <a:tailEnd len="med" w="med" type="stealth"/>
          </a:ln>
        </p:spPr>
      </p:cxnSp>
      <p:cxnSp>
        <p:nvCxnSpPr>
          <p:cNvPr id="2241" name="Google Shape;2241;p343"/>
          <p:cNvCxnSpPr/>
          <p:nvPr/>
        </p:nvCxnSpPr>
        <p:spPr>
          <a:xfrm>
            <a:off x="1751475" y="5096950"/>
            <a:ext cx="382800" cy="6900"/>
          </a:xfrm>
          <a:prstGeom prst="straightConnector1">
            <a:avLst/>
          </a:prstGeom>
          <a:noFill/>
          <a:ln cap="flat" cmpd="sng" w="28575">
            <a:solidFill>
              <a:srgbClr val="FF0000"/>
            </a:solidFill>
            <a:prstDash val="solid"/>
            <a:round/>
            <a:headEnd len="med" w="med" type="none"/>
            <a:tailEnd len="med" w="med" type="none"/>
          </a:ln>
        </p:spPr>
      </p:cxnSp>
      <p:sp>
        <p:nvSpPr>
          <p:cNvPr id="2242" name="Google Shape;2242;p343"/>
          <p:cNvSpPr txBox="1"/>
          <p:nvPr/>
        </p:nvSpPr>
        <p:spPr>
          <a:xfrm>
            <a:off x="136750" y="3780200"/>
            <a:ext cx="13347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Design Tab</a:t>
            </a:r>
            <a:endParaRPr sz="1800">
              <a:solidFill>
                <a:srgbClr val="FF0000"/>
              </a:solidFill>
            </a:endParaRPr>
          </a:p>
        </p:txBody>
      </p:sp>
      <p:cxnSp>
        <p:nvCxnSpPr>
          <p:cNvPr id="2243" name="Google Shape;2243;p343"/>
          <p:cNvCxnSpPr/>
          <p:nvPr/>
        </p:nvCxnSpPr>
        <p:spPr>
          <a:xfrm>
            <a:off x="1265950" y="4125450"/>
            <a:ext cx="604500" cy="780600"/>
          </a:xfrm>
          <a:prstGeom prst="straightConnector1">
            <a:avLst/>
          </a:prstGeom>
          <a:noFill/>
          <a:ln cap="flat" cmpd="sng" w="28575">
            <a:solidFill>
              <a:srgbClr val="FF0000"/>
            </a:solidFill>
            <a:prstDash val="solid"/>
            <a:round/>
            <a:headEnd len="med" w="med" type="none"/>
            <a:tailEnd len="med" w="med" type="stealth"/>
          </a:ln>
        </p:spPr>
      </p:cxnSp>
      <p:pic>
        <p:nvPicPr>
          <p:cNvPr id="2244" name="Google Shape;2244;p343"/>
          <p:cNvPicPr preferRelativeResize="0"/>
          <p:nvPr/>
        </p:nvPicPr>
        <p:blipFill>
          <a:blip r:embed="rId4">
            <a:alphaModFix/>
          </a:blip>
          <a:stretch>
            <a:fillRect/>
          </a:stretch>
        </p:blipFill>
        <p:spPr>
          <a:xfrm>
            <a:off x="3513044" y="1386488"/>
            <a:ext cx="2117912" cy="51435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8" name="Shape 2248"/>
        <p:cNvGrpSpPr/>
        <p:nvPr/>
      </p:nvGrpSpPr>
      <p:grpSpPr>
        <a:xfrm>
          <a:off x="0" y="0"/>
          <a:ext cx="0" cy="0"/>
          <a:chOff x="0" y="0"/>
          <a:chExt cx="0" cy="0"/>
        </a:xfrm>
      </p:grpSpPr>
      <p:sp>
        <p:nvSpPr>
          <p:cNvPr id="2249" name="Google Shape;2249;p34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pic>
        <p:nvPicPr>
          <p:cNvPr id="2250" name="Google Shape;2250;p344"/>
          <p:cNvPicPr preferRelativeResize="0"/>
          <p:nvPr/>
        </p:nvPicPr>
        <p:blipFill>
          <a:blip r:embed="rId3">
            <a:alphaModFix/>
          </a:blip>
          <a:stretch>
            <a:fillRect/>
          </a:stretch>
        </p:blipFill>
        <p:spPr>
          <a:xfrm>
            <a:off x="2877575" y="1246325"/>
            <a:ext cx="3388848" cy="3897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4" name="Shape 2254"/>
        <p:cNvGrpSpPr/>
        <p:nvPr/>
      </p:nvGrpSpPr>
      <p:grpSpPr>
        <a:xfrm>
          <a:off x="0" y="0"/>
          <a:ext cx="0" cy="0"/>
          <a:chOff x="0" y="0"/>
          <a:chExt cx="0" cy="0"/>
        </a:xfrm>
      </p:grpSpPr>
      <p:sp>
        <p:nvSpPr>
          <p:cNvPr id="2255" name="Google Shape;2255;p345"/>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t>Sometimes, </a:t>
            </a:r>
            <a:endParaRPr/>
          </a:p>
          <a:p>
            <a:pPr indent="0" lvl="0" marL="0" rtl="0" algn="ctr">
              <a:lnSpc>
                <a:spcPct val="150000"/>
              </a:lnSpc>
              <a:spcBef>
                <a:spcPts val="0"/>
              </a:spcBef>
              <a:spcAft>
                <a:spcPts val="0"/>
              </a:spcAft>
              <a:buNone/>
            </a:pPr>
            <a:r>
              <a:rPr lang="en"/>
              <a:t>defining size in dp is not enough</a:t>
            </a:r>
            <a:endParaRPr/>
          </a:p>
          <a:p>
            <a:pPr indent="0" lvl="0" marL="0" rtl="0" algn="ctr">
              <a:lnSpc>
                <a:spcPct val="150000"/>
              </a:lnSpc>
              <a:spcBef>
                <a:spcPts val="0"/>
              </a:spcBef>
              <a:spcAft>
                <a:spcPts val="0"/>
              </a:spcAft>
              <a:buNone/>
            </a:pPr>
            <a:r>
              <a:rPr lang="en"/>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9" name="Shape 2259"/>
        <p:cNvGrpSpPr/>
        <p:nvPr/>
      </p:nvGrpSpPr>
      <p:grpSpPr>
        <a:xfrm>
          <a:off x="0" y="0"/>
          <a:ext cx="0" cy="0"/>
          <a:chOff x="0" y="0"/>
          <a:chExt cx="0" cy="0"/>
        </a:xfrm>
      </p:grpSpPr>
      <p:sp>
        <p:nvSpPr>
          <p:cNvPr id="2260" name="Google Shape;2260;p34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dp</a:t>
            </a:r>
            <a:endParaRPr/>
          </a:p>
        </p:txBody>
      </p:sp>
      <p:sp>
        <p:nvSpPr>
          <p:cNvPr id="2261" name="Google Shape;2261;p346"/>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6"/>
          <p:cNvSpPr txBox="1"/>
          <p:nvPr/>
        </p:nvSpPr>
        <p:spPr>
          <a:xfrm>
            <a:off x="2376400" y="758575"/>
            <a:ext cx="879300" cy="38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0"/>
              <a:t>{</a:t>
            </a:r>
            <a:endParaRPr sz="25000"/>
          </a:p>
        </p:txBody>
      </p:sp>
      <p:sp>
        <p:nvSpPr>
          <p:cNvPr id="2263" name="Google Shape;2263;p346"/>
          <p:cNvSpPr txBox="1"/>
          <p:nvPr/>
        </p:nvSpPr>
        <p:spPr>
          <a:xfrm>
            <a:off x="429475" y="1939600"/>
            <a:ext cx="2034900" cy="206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This layout requires</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minimum amount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of vertical space</a:t>
            </a:r>
            <a:endParaRPr sz="1800">
              <a:latin typeface="Roboto"/>
              <a:ea typeface="Roboto"/>
              <a:cs typeface="Roboto"/>
              <a:sym typeface="Roboto"/>
            </a:endParaRPr>
          </a:p>
        </p:txBody>
      </p:sp>
      <p:pic>
        <p:nvPicPr>
          <p:cNvPr id="2264" name="Google Shape;2264;p346"/>
          <p:cNvPicPr preferRelativeResize="0"/>
          <p:nvPr/>
        </p:nvPicPr>
        <p:blipFill>
          <a:blip r:embed="rId3">
            <a:alphaModFix/>
          </a:blip>
          <a:stretch>
            <a:fillRect/>
          </a:stretch>
        </p:blipFill>
        <p:spPr>
          <a:xfrm>
            <a:off x="3819427" y="1323300"/>
            <a:ext cx="1980899" cy="34572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34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enough DPs</a:t>
            </a:r>
            <a:endParaRPr/>
          </a:p>
        </p:txBody>
      </p:sp>
      <p:cxnSp>
        <p:nvCxnSpPr>
          <p:cNvPr id="2270" name="Google Shape;2270;p347"/>
          <p:cNvCxnSpPr/>
          <p:nvPr/>
        </p:nvCxnSpPr>
        <p:spPr>
          <a:xfrm>
            <a:off x="1679350" y="1430850"/>
            <a:ext cx="0" cy="3441600"/>
          </a:xfrm>
          <a:prstGeom prst="straightConnector1">
            <a:avLst/>
          </a:prstGeom>
          <a:noFill/>
          <a:ln cap="flat" cmpd="sng" w="38100">
            <a:solidFill>
              <a:srgbClr val="FF0000"/>
            </a:solidFill>
            <a:prstDash val="solid"/>
            <a:round/>
            <a:headEnd len="med" w="med" type="oval"/>
            <a:tailEnd len="med" w="med" type="oval"/>
          </a:ln>
        </p:spPr>
      </p:cxnSp>
      <p:cxnSp>
        <p:nvCxnSpPr>
          <p:cNvPr id="2271" name="Google Shape;2271;p347"/>
          <p:cNvCxnSpPr/>
          <p:nvPr/>
        </p:nvCxnSpPr>
        <p:spPr>
          <a:xfrm flipH="1">
            <a:off x="6810250" y="1734025"/>
            <a:ext cx="29700" cy="2826600"/>
          </a:xfrm>
          <a:prstGeom prst="straightConnector1">
            <a:avLst/>
          </a:prstGeom>
          <a:noFill/>
          <a:ln cap="flat" cmpd="sng" w="38100">
            <a:solidFill>
              <a:srgbClr val="FF0000"/>
            </a:solidFill>
            <a:prstDash val="solid"/>
            <a:round/>
            <a:headEnd len="med" w="med" type="oval"/>
            <a:tailEnd len="med" w="med" type="oval"/>
          </a:ln>
        </p:spPr>
      </p:cxnSp>
      <p:sp>
        <p:nvSpPr>
          <p:cNvPr id="2272" name="Google Shape;2272;p347"/>
          <p:cNvSpPr txBox="1"/>
          <p:nvPr/>
        </p:nvSpPr>
        <p:spPr>
          <a:xfrm>
            <a:off x="441300" y="2929525"/>
            <a:ext cx="1133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Nexus 6</a:t>
            </a:r>
            <a:endParaRPr>
              <a:solidFill>
                <a:srgbClr val="FF0000"/>
              </a:solidFill>
            </a:endParaRPr>
          </a:p>
          <a:p>
            <a:pPr indent="0" lvl="0" marL="0" rtl="0" algn="l">
              <a:spcBef>
                <a:spcPts val="0"/>
              </a:spcBef>
              <a:spcAft>
                <a:spcPts val="0"/>
              </a:spcAft>
              <a:buNone/>
            </a:pPr>
            <a:r>
              <a:rPr lang="en">
                <a:solidFill>
                  <a:srgbClr val="FF0000"/>
                </a:solidFill>
              </a:rPr>
              <a:t>144</a:t>
            </a:r>
            <a:r>
              <a:rPr lang="en">
                <a:solidFill>
                  <a:srgbClr val="FF0000"/>
                </a:solidFill>
              </a:rPr>
              <a:t>0X2560</a:t>
            </a:r>
            <a:endParaRPr>
              <a:solidFill>
                <a:srgbClr val="FF0000"/>
              </a:solidFill>
            </a:endParaRPr>
          </a:p>
        </p:txBody>
      </p:sp>
      <p:sp>
        <p:nvSpPr>
          <p:cNvPr id="2273" name="Google Shape;2273;p347"/>
          <p:cNvSpPr txBox="1"/>
          <p:nvPr/>
        </p:nvSpPr>
        <p:spPr>
          <a:xfrm>
            <a:off x="6986375" y="2929525"/>
            <a:ext cx="1133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Nexus 4</a:t>
            </a:r>
            <a:endParaRPr>
              <a:solidFill>
                <a:srgbClr val="FF0000"/>
              </a:solidFill>
            </a:endParaRPr>
          </a:p>
          <a:p>
            <a:pPr indent="0" lvl="0" marL="0" rtl="0" algn="l">
              <a:spcBef>
                <a:spcPts val="0"/>
              </a:spcBef>
              <a:spcAft>
                <a:spcPts val="0"/>
              </a:spcAft>
              <a:buNone/>
            </a:pPr>
            <a:r>
              <a:rPr lang="en">
                <a:solidFill>
                  <a:srgbClr val="FF0000"/>
                </a:solidFill>
              </a:rPr>
              <a:t>768X1280</a:t>
            </a:r>
            <a:endParaRPr>
              <a:solidFill>
                <a:srgbClr val="FF0000"/>
              </a:solidFill>
            </a:endParaRPr>
          </a:p>
        </p:txBody>
      </p:sp>
      <p:pic>
        <p:nvPicPr>
          <p:cNvPr id="2274" name="Google Shape;2274;p347"/>
          <p:cNvPicPr preferRelativeResize="0"/>
          <p:nvPr/>
        </p:nvPicPr>
        <p:blipFill>
          <a:blip r:embed="rId3">
            <a:alphaModFix/>
          </a:blip>
          <a:stretch>
            <a:fillRect/>
          </a:stretch>
        </p:blipFill>
        <p:spPr>
          <a:xfrm>
            <a:off x="4682925" y="1633275"/>
            <a:ext cx="1980900" cy="3289875"/>
          </a:xfrm>
          <a:prstGeom prst="rect">
            <a:avLst/>
          </a:prstGeom>
          <a:noFill/>
          <a:ln>
            <a:noFill/>
          </a:ln>
        </p:spPr>
      </p:pic>
      <p:pic>
        <p:nvPicPr>
          <p:cNvPr id="2275" name="Google Shape;2275;p347"/>
          <p:cNvPicPr preferRelativeResize="0"/>
          <p:nvPr/>
        </p:nvPicPr>
        <p:blipFill>
          <a:blip r:embed="rId4">
            <a:alphaModFix/>
          </a:blip>
          <a:stretch>
            <a:fillRect/>
          </a:stretch>
        </p:blipFill>
        <p:spPr>
          <a:xfrm>
            <a:off x="1843202" y="1366450"/>
            <a:ext cx="1980899" cy="3457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1" name="Shape 1901"/>
        <p:cNvGrpSpPr/>
        <p:nvPr/>
      </p:nvGrpSpPr>
      <p:grpSpPr>
        <a:xfrm>
          <a:off x="0" y="0"/>
          <a:ext cx="0" cy="0"/>
          <a:chOff x="0" y="0"/>
          <a:chExt cx="0" cy="0"/>
        </a:xfrm>
      </p:grpSpPr>
      <p:sp>
        <p:nvSpPr>
          <p:cNvPr id="1902" name="Google Shape;1902;p30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903" name="Google Shape;1903;p303"/>
          <p:cNvSpPr txBox="1"/>
          <p:nvPr>
            <p:ph idx="1" type="body"/>
          </p:nvPr>
        </p:nvSpPr>
        <p:spPr>
          <a:xfrm>
            <a:off x="311700" y="1206650"/>
            <a:ext cx="8520600" cy="37575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434343"/>
              </a:buClr>
              <a:buSzPts val="2400"/>
              <a:buChar char="●"/>
            </a:pPr>
            <a:r>
              <a:rPr lang="en">
                <a:solidFill>
                  <a:srgbClr val="434343"/>
                </a:solidFill>
              </a:rPr>
              <a:t>Layout Structure</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Density-Independent Pixels</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Multiple layout files</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View attributes</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Common widgets</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Creating View from code</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Theory time </a:t>
            </a:r>
            <a:endParaRPr>
              <a:solidFill>
                <a:srgbClr val="434343"/>
              </a:solidFill>
            </a:endParaRPr>
          </a:p>
          <a:p>
            <a:pPr indent="0" lvl="0" marL="0" rtl="0" algn="l">
              <a:spcBef>
                <a:spcPts val="1600"/>
              </a:spcBef>
              <a:spcAft>
                <a:spcPts val="1600"/>
              </a:spcAft>
              <a:buNone/>
            </a:pPr>
            <a:r>
              <a:t/>
            </a:r>
            <a:endParaRPr/>
          </a:p>
        </p:txBody>
      </p:sp>
      <p:sp>
        <p:nvSpPr>
          <p:cNvPr id="1904" name="Google Shape;1904;p303"/>
          <p:cNvSpPr txBox="1"/>
          <p:nvPr/>
        </p:nvSpPr>
        <p:spPr>
          <a:xfrm>
            <a:off x="4032050" y="3945600"/>
            <a:ext cx="5112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u="sng">
                <a:solidFill>
                  <a:schemeClr val="hlink"/>
                </a:solidFill>
                <a:latin typeface="Roboto"/>
                <a:ea typeface="Roboto"/>
                <a:cs typeface="Roboto"/>
                <a:sym typeface="Roboto"/>
                <a:hlinkClick r:id="rId3"/>
              </a:rPr>
              <a:t>clck.ru/FTLQX</a:t>
            </a:r>
            <a:r>
              <a:rPr lang="en" sz="6000">
                <a:latin typeface="Roboto"/>
                <a:ea typeface="Roboto"/>
                <a:cs typeface="Roboto"/>
                <a:sym typeface="Roboto"/>
              </a:rPr>
              <a:t> </a:t>
            </a:r>
            <a:endParaRPr sz="6000">
              <a:latin typeface="Roboto"/>
              <a:ea typeface="Roboto"/>
              <a:cs typeface="Roboto"/>
              <a:sym typeface="Roboto"/>
            </a:endParaRPr>
          </a:p>
        </p:txBody>
      </p:sp>
      <p:pic>
        <p:nvPicPr>
          <p:cNvPr id="1905" name="Google Shape;1905;p303"/>
          <p:cNvPicPr preferRelativeResize="0"/>
          <p:nvPr/>
        </p:nvPicPr>
        <p:blipFill>
          <a:blip r:embed="rId4">
            <a:alphaModFix/>
          </a:blip>
          <a:stretch>
            <a:fillRect/>
          </a:stretch>
        </p:blipFill>
        <p:spPr>
          <a:xfrm>
            <a:off x="6015076" y="1462564"/>
            <a:ext cx="2483025" cy="2483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9" name="Shape 2279"/>
        <p:cNvGrpSpPr/>
        <p:nvPr/>
      </p:nvGrpSpPr>
      <p:grpSpPr>
        <a:xfrm>
          <a:off x="0" y="0"/>
          <a:ext cx="0" cy="0"/>
          <a:chOff x="0" y="0"/>
          <a:chExt cx="0" cy="0"/>
        </a:xfrm>
      </p:grpSpPr>
      <p:sp>
        <p:nvSpPr>
          <p:cNvPr id="2280" name="Google Shape;2280;p348"/>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DP</a:t>
            </a:r>
            <a:endParaRPr/>
          </a:p>
        </p:txBody>
      </p:sp>
      <p:sp>
        <p:nvSpPr>
          <p:cNvPr id="2281" name="Google Shape;2281;p348"/>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dp = (pixels * 160) / screen density</a:t>
            </a:r>
            <a:endParaRPr/>
          </a:p>
          <a:p>
            <a:pPr indent="0" lvl="0" marL="0" rtl="0" algn="ctr">
              <a:spcBef>
                <a:spcPts val="1600"/>
              </a:spcBef>
              <a:spcAft>
                <a:spcPts val="1600"/>
              </a:spcAft>
              <a:buNone/>
            </a:pPr>
            <a:r>
              <a:t/>
            </a:r>
            <a:endParaRPr u="sng"/>
          </a:p>
        </p:txBody>
      </p:sp>
      <p:sp>
        <p:nvSpPr>
          <p:cNvPr id="2282" name="Google Shape;2282;p348"/>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6" name="Shape 2286"/>
        <p:cNvGrpSpPr/>
        <p:nvPr/>
      </p:nvGrpSpPr>
      <p:grpSpPr>
        <a:xfrm>
          <a:off x="0" y="0"/>
          <a:ext cx="0" cy="0"/>
          <a:chOff x="0" y="0"/>
          <a:chExt cx="0" cy="0"/>
        </a:xfrm>
      </p:grpSpPr>
      <p:sp>
        <p:nvSpPr>
          <p:cNvPr id="2287" name="Google Shape;2287;p349"/>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DP</a:t>
            </a:r>
            <a:endParaRPr/>
          </a:p>
        </p:txBody>
      </p:sp>
      <p:sp>
        <p:nvSpPr>
          <p:cNvPr id="2288" name="Google Shape;2288;p349"/>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dp = (pixels * 160) / screen density</a:t>
            </a:r>
            <a:endParaRPr/>
          </a:p>
          <a:p>
            <a:pPr indent="0" lvl="0" marL="0" rtl="0" algn="ctr">
              <a:spcBef>
                <a:spcPts val="1600"/>
              </a:spcBef>
              <a:spcAft>
                <a:spcPts val="0"/>
              </a:spcAft>
              <a:buNone/>
            </a:pPr>
            <a:r>
              <a:t/>
            </a:r>
            <a:endParaRPr/>
          </a:p>
          <a:p>
            <a:pPr indent="0" lvl="0" marL="0" rtl="0" algn="l">
              <a:spcBef>
                <a:spcPts val="1600"/>
              </a:spcBef>
              <a:spcAft>
                <a:spcPts val="0"/>
              </a:spcAft>
              <a:buNone/>
            </a:pPr>
            <a:r>
              <a:rPr b="1" lang="en"/>
              <a:t>Nexus 6 (1440 x 2560, 560 dpi)</a:t>
            </a:r>
            <a:endParaRPr b="1"/>
          </a:p>
          <a:p>
            <a:pPr indent="457200" lvl="0" marL="914400" rtl="0" algn="l">
              <a:spcBef>
                <a:spcPts val="1600"/>
              </a:spcBef>
              <a:spcAft>
                <a:spcPts val="0"/>
              </a:spcAft>
              <a:buNone/>
            </a:pPr>
            <a:r>
              <a:rPr lang="en"/>
              <a:t>(</a:t>
            </a:r>
            <a:r>
              <a:rPr lang="en"/>
              <a:t>2560px * 160) / 560 dpi = </a:t>
            </a:r>
            <a:r>
              <a:rPr lang="en" u="sng"/>
              <a:t>731 dp</a:t>
            </a:r>
            <a:endParaRPr u="sng"/>
          </a:p>
          <a:p>
            <a:pPr indent="0" lvl="0" marL="0" rtl="0" algn="l">
              <a:spcBef>
                <a:spcPts val="1600"/>
              </a:spcBef>
              <a:spcAft>
                <a:spcPts val="0"/>
              </a:spcAft>
              <a:buNone/>
            </a:pPr>
            <a:r>
              <a:rPr b="1" lang="en"/>
              <a:t>Nexus 4 (768 x 1280, 318 dpi)</a:t>
            </a:r>
            <a:endParaRPr b="1"/>
          </a:p>
          <a:p>
            <a:pPr indent="457200" lvl="0" marL="914400" rtl="0" algn="l">
              <a:spcBef>
                <a:spcPts val="1600"/>
              </a:spcBef>
              <a:spcAft>
                <a:spcPts val="1600"/>
              </a:spcAft>
              <a:buNone/>
            </a:pPr>
            <a:r>
              <a:rPr lang="en"/>
              <a:t>(</a:t>
            </a:r>
            <a:r>
              <a:rPr lang="en"/>
              <a:t>1280px * 160) / 318 dpi = </a:t>
            </a:r>
            <a:r>
              <a:rPr lang="en" u="sng"/>
              <a:t>644 dp</a:t>
            </a:r>
            <a:endParaRPr u="sng"/>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2" name="Shape 2292"/>
        <p:cNvGrpSpPr/>
        <p:nvPr/>
      </p:nvGrpSpPr>
      <p:grpSpPr>
        <a:xfrm>
          <a:off x="0" y="0"/>
          <a:ext cx="0" cy="0"/>
          <a:chOff x="0" y="0"/>
          <a:chExt cx="0" cy="0"/>
        </a:xfrm>
      </p:grpSpPr>
      <p:sp>
        <p:nvSpPr>
          <p:cNvPr id="2293" name="Google Shape;2293;p35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enough DPs</a:t>
            </a:r>
            <a:endParaRPr/>
          </a:p>
        </p:txBody>
      </p:sp>
      <p:cxnSp>
        <p:nvCxnSpPr>
          <p:cNvPr id="2294" name="Google Shape;2294;p350"/>
          <p:cNvCxnSpPr/>
          <p:nvPr/>
        </p:nvCxnSpPr>
        <p:spPr>
          <a:xfrm>
            <a:off x="1679350" y="1430850"/>
            <a:ext cx="0" cy="3441600"/>
          </a:xfrm>
          <a:prstGeom prst="straightConnector1">
            <a:avLst/>
          </a:prstGeom>
          <a:noFill/>
          <a:ln cap="flat" cmpd="sng" w="38100">
            <a:solidFill>
              <a:srgbClr val="FF0000"/>
            </a:solidFill>
            <a:prstDash val="solid"/>
            <a:round/>
            <a:headEnd len="med" w="med" type="oval"/>
            <a:tailEnd len="med" w="med" type="oval"/>
          </a:ln>
        </p:spPr>
      </p:cxnSp>
      <p:cxnSp>
        <p:nvCxnSpPr>
          <p:cNvPr id="2295" name="Google Shape;2295;p350"/>
          <p:cNvCxnSpPr/>
          <p:nvPr/>
        </p:nvCxnSpPr>
        <p:spPr>
          <a:xfrm flipH="1">
            <a:off x="6810250" y="1734025"/>
            <a:ext cx="29700" cy="2826600"/>
          </a:xfrm>
          <a:prstGeom prst="straightConnector1">
            <a:avLst/>
          </a:prstGeom>
          <a:noFill/>
          <a:ln cap="flat" cmpd="sng" w="38100">
            <a:solidFill>
              <a:srgbClr val="FF0000"/>
            </a:solidFill>
            <a:prstDash val="solid"/>
            <a:round/>
            <a:headEnd len="med" w="med" type="oval"/>
            <a:tailEnd len="med" w="med" type="oval"/>
          </a:ln>
        </p:spPr>
      </p:cxnSp>
      <p:sp>
        <p:nvSpPr>
          <p:cNvPr id="2296" name="Google Shape;2296;p350"/>
          <p:cNvSpPr txBox="1"/>
          <p:nvPr/>
        </p:nvSpPr>
        <p:spPr>
          <a:xfrm>
            <a:off x="441300" y="2929525"/>
            <a:ext cx="1133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Nexus 6</a:t>
            </a:r>
            <a:endParaRPr>
              <a:solidFill>
                <a:srgbClr val="FF0000"/>
              </a:solidFill>
            </a:endParaRPr>
          </a:p>
          <a:p>
            <a:pPr indent="0" lvl="0" marL="0" rtl="0" algn="l">
              <a:spcBef>
                <a:spcPts val="0"/>
              </a:spcBef>
              <a:spcAft>
                <a:spcPts val="0"/>
              </a:spcAft>
              <a:buNone/>
            </a:pPr>
            <a:r>
              <a:rPr b="1" lang="en" sz="1800">
                <a:solidFill>
                  <a:srgbClr val="FF0000"/>
                </a:solidFill>
              </a:rPr>
              <a:t>731dp</a:t>
            </a:r>
            <a:endParaRPr b="1" sz="1800">
              <a:solidFill>
                <a:srgbClr val="FF0000"/>
              </a:solidFill>
            </a:endParaRPr>
          </a:p>
        </p:txBody>
      </p:sp>
      <p:sp>
        <p:nvSpPr>
          <p:cNvPr id="2297" name="Google Shape;2297;p350"/>
          <p:cNvSpPr txBox="1"/>
          <p:nvPr/>
        </p:nvSpPr>
        <p:spPr>
          <a:xfrm>
            <a:off x="6986375" y="2929525"/>
            <a:ext cx="1133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Nexus 4</a:t>
            </a:r>
            <a:endParaRPr>
              <a:solidFill>
                <a:srgbClr val="FF0000"/>
              </a:solidFill>
            </a:endParaRPr>
          </a:p>
          <a:p>
            <a:pPr indent="0" lvl="0" marL="0" rtl="0" algn="l">
              <a:spcBef>
                <a:spcPts val="0"/>
              </a:spcBef>
              <a:spcAft>
                <a:spcPts val="0"/>
              </a:spcAft>
              <a:buNone/>
            </a:pPr>
            <a:r>
              <a:rPr b="1" lang="en" sz="1800">
                <a:solidFill>
                  <a:srgbClr val="FF0000"/>
                </a:solidFill>
              </a:rPr>
              <a:t>644dp</a:t>
            </a:r>
            <a:endParaRPr b="1" sz="1800">
              <a:solidFill>
                <a:srgbClr val="FF0000"/>
              </a:solidFill>
            </a:endParaRPr>
          </a:p>
        </p:txBody>
      </p:sp>
      <p:pic>
        <p:nvPicPr>
          <p:cNvPr id="2298" name="Google Shape;2298;p350"/>
          <p:cNvPicPr preferRelativeResize="0"/>
          <p:nvPr/>
        </p:nvPicPr>
        <p:blipFill>
          <a:blip r:embed="rId3">
            <a:alphaModFix/>
          </a:blip>
          <a:stretch>
            <a:fillRect/>
          </a:stretch>
        </p:blipFill>
        <p:spPr>
          <a:xfrm>
            <a:off x="4682925" y="1633275"/>
            <a:ext cx="1980900" cy="3289875"/>
          </a:xfrm>
          <a:prstGeom prst="rect">
            <a:avLst/>
          </a:prstGeom>
          <a:noFill/>
          <a:ln>
            <a:noFill/>
          </a:ln>
        </p:spPr>
      </p:pic>
      <p:pic>
        <p:nvPicPr>
          <p:cNvPr id="2299" name="Google Shape;2299;p350"/>
          <p:cNvPicPr preferRelativeResize="0"/>
          <p:nvPr/>
        </p:nvPicPr>
        <p:blipFill>
          <a:blip r:embed="rId4">
            <a:alphaModFix/>
          </a:blip>
          <a:stretch>
            <a:fillRect/>
          </a:stretch>
        </p:blipFill>
        <p:spPr>
          <a:xfrm>
            <a:off x="1843202" y="1366450"/>
            <a:ext cx="1980899" cy="34572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3" name="Shape 2303"/>
        <p:cNvGrpSpPr/>
        <p:nvPr/>
      </p:nvGrpSpPr>
      <p:grpSpPr>
        <a:xfrm>
          <a:off x="0" y="0"/>
          <a:ext cx="0" cy="0"/>
          <a:chOff x="0" y="0"/>
          <a:chExt cx="0" cy="0"/>
        </a:xfrm>
      </p:grpSpPr>
      <p:sp>
        <p:nvSpPr>
          <p:cNvPr id="2304" name="Google Shape;2304;p35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305" name="Google Shape;2305;p351"/>
          <p:cNvSpPr txBox="1"/>
          <p:nvPr>
            <p:ph idx="1" type="body"/>
          </p:nvPr>
        </p:nvSpPr>
        <p:spPr>
          <a:xfrm>
            <a:off x="311700" y="1206650"/>
            <a:ext cx="8520600" cy="37575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Layout Structure</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Density-Independent Pixels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Multiple layout files</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View attributes</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Common widgets</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Creating View from code</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Theory time </a:t>
            </a:r>
            <a:endParaRPr>
              <a:solidFill>
                <a:srgbClr val="434343"/>
              </a:solidFill>
            </a:endParaRPr>
          </a:p>
          <a:p>
            <a:pPr indent="0" lvl="0" marL="0" rtl="0" algn="l">
              <a:spcBef>
                <a:spcPts val="1600"/>
              </a:spcBef>
              <a:spcAft>
                <a:spcPts val="16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9" name="Shape 2309"/>
        <p:cNvGrpSpPr/>
        <p:nvPr/>
      </p:nvGrpSpPr>
      <p:grpSpPr>
        <a:xfrm>
          <a:off x="0" y="0"/>
          <a:ext cx="0" cy="0"/>
          <a:chOff x="0" y="0"/>
          <a:chExt cx="0" cy="0"/>
        </a:xfrm>
      </p:grpSpPr>
      <p:sp>
        <p:nvSpPr>
          <p:cNvPr id="2310" name="Google Shape;2310;p352"/>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11" name="Google Shape;2311;p352"/>
          <p:cNvPicPr preferRelativeResize="0"/>
          <p:nvPr/>
        </p:nvPicPr>
        <p:blipFill>
          <a:blip r:embed="rId3">
            <a:alphaModFix/>
          </a:blip>
          <a:stretch>
            <a:fillRect/>
          </a:stretch>
        </p:blipFill>
        <p:spPr>
          <a:xfrm>
            <a:off x="0" y="-603500"/>
            <a:ext cx="9144000" cy="6072251"/>
          </a:xfrm>
          <a:prstGeom prst="rect">
            <a:avLst/>
          </a:prstGeom>
          <a:noFill/>
          <a:ln>
            <a:noFill/>
          </a:ln>
        </p:spPr>
      </p:pic>
      <p:sp>
        <p:nvSpPr>
          <p:cNvPr id="2312" name="Google Shape;2312;p352"/>
          <p:cNvSpPr txBox="1"/>
          <p:nvPr>
            <p:ph type="title"/>
          </p:nvPr>
        </p:nvSpPr>
        <p:spPr>
          <a:xfrm>
            <a:off x="0" y="4416000"/>
            <a:ext cx="9144000" cy="7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Creating multiple layout files</a:t>
            </a:r>
            <a:endParaRPr b="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6" name="Shape 2316"/>
        <p:cNvGrpSpPr/>
        <p:nvPr/>
      </p:nvGrpSpPr>
      <p:grpSpPr>
        <a:xfrm>
          <a:off x="0" y="0"/>
          <a:ext cx="0" cy="0"/>
          <a:chOff x="0" y="0"/>
          <a:chExt cx="0" cy="0"/>
        </a:xfrm>
      </p:grpSpPr>
      <p:sp>
        <p:nvSpPr>
          <p:cNvPr id="2317" name="Google Shape;2317;p35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screen sizes</a:t>
            </a:r>
            <a:endParaRPr/>
          </a:p>
          <a:p>
            <a:pPr indent="0" lvl="0" marL="0" rtl="0" algn="l">
              <a:spcBef>
                <a:spcPts val="0"/>
              </a:spcBef>
              <a:spcAft>
                <a:spcPts val="0"/>
              </a:spcAft>
              <a:buNone/>
            </a:pPr>
            <a:r>
              <a:t/>
            </a:r>
            <a:endParaRPr/>
          </a:p>
        </p:txBody>
      </p:sp>
      <p:sp>
        <p:nvSpPr>
          <p:cNvPr id="2318" name="Google Shape;2318;p353"/>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https://developer.android.com/guide/practices/screens_support.html#DeclaringTabletLayouts</a:t>
            </a:r>
            <a:r>
              <a:rPr lang="en"/>
              <a:t> </a:t>
            </a:r>
            <a:endParaRPr/>
          </a:p>
        </p:txBody>
      </p:sp>
      <p:sp>
        <p:nvSpPr>
          <p:cNvPr id="2319" name="Google Shape;2319;p353"/>
          <p:cNvSpPr txBox="1"/>
          <p:nvPr/>
        </p:nvSpPr>
        <p:spPr>
          <a:xfrm>
            <a:off x="250325" y="1257750"/>
            <a:ext cx="58899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The “new way” (since Android 3.2):</a:t>
            </a:r>
            <a:endParaRPr sz="2400">
              <a:latin typeface="Roboto"/>
              <a:ea typeface="Roboto"/>
              <a:cs typeface="Roboto"/>
              <a:sym typeface="Roboto"/>
            </a:endParaRPr>
          </a:p>
        </p:txBody>
      </p:sp>
      <p:graphicFrame>
        <p:nvGraphicFramePr>
          <p:cNvPr id="2320" name="Google Shape;2320;p353"/>
          <p:cNvGraphicFramePr/>
          <p:nvPr/>
        </p:nvGraphicFramePr>
        <p:xfrm>
          <a:off x="952500" y="2126750"/>
          <a:ext cx="3000000" cy="3000000"/>
        </p:xfrm>
        <a:graphic>
          <a:graphicData uri="http://schemas.openxmlformats.org/drawingml/2006/table">
            <a:tbl>
              <a:tblPr>
                <a:noFill/>
                <a:tableStyleId>{E3C33017-463A-43CE-AE03-F146B3F42D20}</a:tableStyleId>
              </a:tblPr>
              <a:tblGrid>
                <a:gridCol w="2034750"/>
                <a:gridCol w="5204250"/>
              </a:tblGrid>
              <a:tr h="381000">
                <a:tc>
                  <a:txBody>
                    <a:bodyPr>
                      <a:noAutofit/>
                    </a:bodyPr>
                    <a:lstStyle/>
                    <a:p>
                      <a:pPr indent="0" lvl="0" marL="0" rtl="0" algn="l">
                        <a:spcBef>
                          <a:spcPts val="0"/>
                        </a:spcBef>
                        <a:spcAft>
                          <a:spcPts val="0"/>
                        </a:spcAft>
                        <a:buNone/>
                      </a:pPr>
                      <a:r>
                        <a:rPr b="1" lang="en" sz="1800">
                          <a:latin typeface="Roboto"/>
                          <a:ea typeface="Roboto"/>
                          <a:cs typeface="Roboto"/>
                          <a:sym typeface="Roboto"/>
                        </a:rPr>
                        <a:t>sw&lt;N&gt;dp</a:t>
                      </a:r>
                      <a:br>
                        <a:rPr b="1" lang="en">
                          <a:latin typeface="Roboto"/>
                          <a:ea typeface="Roboto"/>
                          <a:cs typeface="Roboto"/>
                          <a:sym typeface="Roboto"/>
                        </a:rPr>
                      </a:br>
                      <a:r>
                        <a:rPr lang="en">
                          <a:solidFill>
                            <a:srgbClr val="666666"/>
                          </a:solidFill>
                          <a:latin typeface="Roboto Condensed"/>
                          <a:ea typeface="Roboto Condensed"/>
                          <a:cs typeface="Roboto Condensed"/>
                          <a:sym typeface="Roboto Condensed"/>
                        </a:rPr>
                        <a:t>ex</a:t>
                      </a:r>
                      <a:r>
                        <a:rPr lang="en">
                          <a:latin typeface="Roboto"/>
                          <a:ea typeface="Roboto"/>
                          <a:cs typeface="Roboto"/>
                          <a:sym typeface="Roboto"/>
                        </a:rPr>
                        <a:t>: </a:t>
                      </a:r>
                      <a:r>
                        <a:rPr lang="en">
                          <a:solidFill>
                            <a:schemeClr val="dk2"/>
                          </a:solidFill>
                          <a:latin typeface="Roboto Condensed"/>
                          <a:ea typeface="Roboto Condensed"/>
                          <a:cs typeface="Roboto Condensed"/>
                          <a:sym typeface="Roboto Condensed"/>
                        </a:rPr>
                        <a:t>layout-sw600dp</a:t>
                      </a:r>
                      <a:endParaRPr>
                        <a:latin typeface="Roboto"/>
                        <a:ea typeface="Roboto"/>
                        <a:cs typeface="Roboto"/>
                        <a:sym typeface="Roboto"/>
                      </a:endParaRPr>
                    </a:p>
                  </a:txBody>
                  <a:tcPr marT="91425" marB="91425" marR="91425" marL="91425"/>
                </a:tc>
                <a:tc>
                  <a:txBody>
                    <a:bodyPr>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Smallest possible width</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Not changed by orientation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tc>
              </a:tr>
              <a:tr h="381000">
                <a:tc>
                  <a:txBody>
                    <a:bodyPr>
                      <a:noAutofit/>
                    </a:bodyPr>
                    <a:lstStyle/>
                    <a:p>
                      <a:pPr indent="0" lvl="0" marL="0" rtl="0" algn="l">
                        <a:spcBef>
                          <a:spcPts val="0"/>
                        </a:spcBef>
                        <a:spcAft>
                          <a:spcPts val="0"/>
                        </a:spcAft>
                        <a:buNone/>
                      </a:pPr>
                      <a:r>
                        <a:rPr b="1" lang="en" sz="1800">
                          <a:latin typeface="Roboto"/>
                          <a:ea typeface="Roboto"/>
                          <a:cs typeface="Roboto"/>
                          <a:sym typeface="Roboto"/>
                        </a:rPr>
                        <a:t>w&lt;N&gt;dp</a:t>
                      </a:r>
                      <a:endParaRPr b="1"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2"/>
                          </a:solidFill>
                          <a:latin typeface="Roboto Condensed"/>
                          <a:ea typeface="Roboto Condensed"/>
                          <a:cs typeface="Roboto Condensed"/>
                          <a:sym typeface="Roboto Condensed"/>
                        </a:rPr>
                        <a:t>ex: layout-w320dp</a:t>
                      </a:r>
                      <a:endParaRPr>
                        <a:latin typeface="Roboto"/>
                        <a:ea typeface="Roboto"/>
                        <a:cs typeface="Roboto"/>
                        <a:sym typeface="Roboto"/>
                      </a:endParaRPr>
                    </a:p>
                  </a:txBody>
                  <a:tcPr marT="91425" marB="91425" marR="91425" marL="91425"/>
                </a:tc>
                <a:tc>
                  <a:txBody>
                    <a:bodyPr>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Minimum required width</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Changed by orientation</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tc>
              </a:tr>
              <a:tr h="381000">
                <a:tc>
                  <a:txBody>
                    <a:bodyPr>
                      <a:noAutofit/>
                    </a:bodyPr>
                    <a:lstStyle/>
                    <a:p>
                      <a:pPr indent="0" lvl="0" marL="0" rtl="0" algn="l">
                        <a:spcBef>
                          <a:spcPts val="0"/>
                        </a:spcBef>
                        <a:spcAft>
                          <a:spcPts val="0"/>
                        </a:spcAft>
                        <a:buNone/>
                      </a:pPr>
                      <a:r>
                        <a:rPr b="1" lang="en" sz="1800">
                          <a:latin typeface="Roboto"/>
                          <a:ea typeface="Roboto"/>
                          <a:cs typeface="Roboto"/>
                          <a:sym typeface="Roboto"/>
                        </a:rPr>
                        <a:t>h&lt;N&gt;dp</a:t>
                      </a:r>
                      <a:endParaRPr b="1"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2"/>
                          </a:solidFill>
                          <a:latin typeface="Roboto Condensed"/>
                          <a:ea typeface="Roboto Condensed"/>
                          <a:cs typeface="Roboto Condensed"/>
                          <a:sym typeface="Roboto Condensed"/>
                        </a:rPr>
                        <a:t>ex: layout-h700dp</a:t>
                      </a:r>
                      <a:endParaRPr>
                        <a:latin typeface="Roboto"/>
                        <a:ea typeface="Roboto"/>
                        <a:cs typeface="Roboto"/>
                        <a:sym typeface="Roboto"/>
                      </a:endParaRPr>
                    </a:p>
                  </a:txBody>
                  <a:tcPr marT="91425" marB="91425" marR="91425" marL="91425"/>
                </a:tc>
                <a:tc>
                  <a:txBody>
                    <a:bodyPr>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Minimum required height</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Changed by orientation</a:t>
                      </a:r>
                      <a:endParaRPr>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4" name="Shape 2324"/>
        <p:cNvGrpSpPr/>
        <p:nvPr/>
      </p:nvGrpSpPr>
      <p:grpSpPr>
        <a:xfrm>
          <a:off x="0" y="0"/>
          <a:ext cx="0" cy="0"/>
          <a:chOff x="0" y="0"/>
          <a:chExt cx="0" cy="0"/>
        </a:xfrm>
      </p:grpSpPr>
      <p:sp>
        <p:nvSpPr>
          <p:cNvPr id="2325" name="Google Shape;2325;p35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screen sizes</a:t>
            </a:r>
            <a:endParaRPr/>
          </a:p>
          <a:p>
            <a:pPr indent="0" lvl="0" marL="0" rtl="0" algn="l">
              <a:spcBef>
                <a:spcPts val="0"/>
              </a:spcBef>
              <a:spcAft>
                <a:spcPts val="0"/>
              </a:spcAft>
              <a:buNone/>
            </a:pPr>
            <a:r>
              <a:t/>
            </a:r>
            <a:endParaRPr/>
          </a:p>
        </p:txBody>
      </p:sp>
      <p:sp>
        <p:nvSpPr>
          <p:cNvPr id="2326" name="Google Shape;2326;p354"/>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https://developer.android.com/guide/practices/screens_support.html#DeclaringTabletLayouts</a:t>
            </a:r>
            <a:r>
              <a:rPr lang="en"/>
              <a:t> </a:t>
            </a:r>
            <a:endParaRPr/>
          </a:p>
        </p:txBody>
      </p:sp>
      <p:sp>
        <p:nvSpPr>
          <p:cNvPr id="2327" name="Google Shape;2327;p354"/>
          <p:cNvSpPr txBox="1"/>
          <p:nvPr/>
        </p:nvSpPr>
        <p:spPr>
          <a:xfrm>
            <a:off x="250325" y="1257750"/>
            <a:ext cx="58899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The “new way” (since Android 3.2):</a:t>
            </a:r>
            <a:endParaRPr sz="2400">
              <a:latin typeface="Roboto"/>
              <a:ea typeface="Roboto"/>
              <a:cs typeface="Roboto"/>
              <a:sym typeface="Roboto"/>
            </a:endParaRPr>
          </a:p>
        </p:txBody>
      </p:sp>
      <p:sp>
        <p:nvSpPr>
          <p:cNvPr id="2328" name="Google Shape;2328;p354"/>
          <p:cNvSpPr txBox="1"/>
          <p:nvPr>
            <p:ph idx="1" type="body"/>
          </p:nvPr>
        </p:nvSpPr>
        <p:spPr>
          <a:xfrm>
            <a:off x="311700" y="188980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res/layout/my_layout.xml                      </a:t>
            </a:r>
            <a:endParaRPr/>
          </a:p>
          <a:p>
            <a:pPr indent="0" lvl="0" marL="0" rtl="0" algn="l">
              <a:spcBef>
                <a:spcPts val="1600"/>
              </a:spcBef>
              <a:spcAft>
                <a:spcPts val="0"/>
              </a:spcAft>
              <a:buNone/>
            </a:pPr>
            <a:r>
              <a:rPr lang="en"/>
              <a:t>res/layout-sw600dp/my_layout.xml        </a:t>
            </a:r>
            <a:endParaRPr/>
          </a:p>
          <a:p>
            <a:pPr indent="0" lvl="0" marL="0" rtl="0" algn="l">
              <a:spcBef>
                <a:spcPts val="1600"/>
              </a:spcBef>
              <a:spcAft>
                <a:spcPts val="0"/>
              </a:spcAft>
              <a:buNone/>
            </a:pPr>
            <a:r>
              <a:rPr lang="en"/>
              <a:t>res/layout-land-h700dp/my_layout.xml          </a:t>
            </a:r>
            <a:endParaRPr/>
          </a:p>
          <a:p>
            <a:pPr indent="0" lvl="0" marL="0" rtl="0" algn="l">
              <a:spcBef>
                <a:spcPts val="1600"/>
              </a:spcBef>
              <a:spcAft>
                <a:spcPts val="0"/>
              </a:spcAft>
              <a:buNone/>
            </a:pPr>
            <a:r>
              <a:rPr lang="en"/>
              <a:t>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2" name="Shape 2332"/>
        <p:cNvGrpSpPr/>
        <p:nvPr/>
      </p:nvGrpSpPr>
      <p:grpSpPr>
        <a:xfrm>
          <a:off x="0" y="0"/>
          <a:ext cx="0" cy="0"/>
          <a:chOff x="0" y="0"/>
          <a:chExt cx="0" cy="0"/>
        </a:xfrm>
      </p:grpSpPr>
      <p:sp>
        <p:nvSpPr>
          <p:cNvPr id="2333" name="Google Shape;2333;p355"/>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drawables</a:t>
            </a:r>
            <a:endParaRPr/>
          </a:p>
          <a:p>
            <a:pPr indent="0" lvl="0" marL="0" rtl="0" algn="ctr">
              <a:spcBef>
                <a:spcPts val="0"/>
              </a:spcBef>
              <a:spcAft>
                <a:spcPts val="0"/>
              </a:spcAft>
              <a:buNone/>
            </a:pPr>
            <a:r>
              <a:rPr lang="en"/>
              <a:t>for </a:t>
            </a:r>
            <a:r>
              <a:rPr lang="en"/>
              <a:t>different</a:t>
            </a:r>
            <a:r>
              <a:rPr lang="en"/>
              <a:t> screen sizes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7" name="Shape 2337"/>
        <p:cNvGrpSpPr/>
        <p:nvPr/>
      </p:nvGrpSpPr>
      <p:grpSpPr>
        <a:xfrm>
          <a:off x="0" y="0"/>
          <a:ext cx="0" cy="0"/>
          <a:chOff x="0" y="0"/>
          <a:chExt cx="0" cy="0"/>
        </a:xfrm>
      </p:grpSpPr>
      <p:sp>
        <p:nvSpPr>
          <p:cNvPr id="2338" name="Google Shape;2338;p35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drawables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39" name="Google Shape;2339;p356"/>
          <p:cNvPicPr preferRelativeResize="0"/>
          <p:nvPr/>
        </p:nvPicPr>
        <p:blipFill>
          <a:blip r:embed="rId3">
            <a:alphaModFix/>
          </a:blip>
          <a:stretch>
            <a:fillRect/>
          </a:stretch>
        </p:blipFill>
        <p:spPr>
          <a:xfrm>
            <a:off x="1647975" y="1246325"/>
            <a:ext cx="5848048" cy="38971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3" name="Shape 2343"/>
        <p:cNvGrpSpPr/>
        <p:nvPr/>
      </p:nvGrpSpPr>
      <p:grpSpPr>
        <a:xfrm>
          <a:off x="0" y="0"/>
          <a:ext cx="0" cy="0"/>
          <a:chOff x="0" y="0"/>
          <a:chExt cx="0" cy="0"/>
        </a:xfrm>
      </p:grpSpPr>
      <p:sp>
        <p:nvSpPr>
          <p:cNvPr id="2344" name="Google Shape;2344;p35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drawables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45" name="Google Shape;2345;p357"/>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6" name="Google Shape;2346;p357"/>
          <p:cNvPicPr preferRelativeResize="0"/>
          <p:nvPr/>
        </p:nvPicPr>
        <p:blipFill>
          <a:blip r:embed="rId3">
            <a:alphaModFix/>
          </a:blip>
          <a:stretch>
            <a:fillRect/>
          </a:stretch>
        </p:blipFill>
        <p:spPr>
          <a:xfrm>
            <a:off x="5406662" y="1262175"/>
            <a:ext cx="3425625" cy="3425625"/>
          </a:xfrm>
          <a:prstGeom prst="rect">
            <a:avLst/>
          </a:prstGeom>
          <a:noFill/>
          <a:ln>
            <a:noFill/>
          </a:ln>
        </p:spPr>
      </p:pic>
      <p:pic>
        <p:nvPicPr>
          <p:cNvPr id="2347" name="Google Shape;2347;p357"/>
          <p:cNvPicPr preferRelativeResize="0"/>
          <p:nvPr/>
        </p:nvPicPr>
        <p:blipFill>
          <a:blip r:embed="rId4">
            <a:alphaModFix/>
          </a:blip>
          <a:stretch>
            <a:fillRect/>
          </a:stretch>
        </p:blipFill>
        <p:spPr>
          <a:xfrm>
            <a:off x="457200" y="1185975"/>
            <a:ext cx="3741774" cy="3493700"/>
          </a:xfrm>
          <a:prstGeom prst="rect">
            <a:avLst/>
          </a:prstGeom>
          <a:noFill/>
          <a:ln>
            <a:noFill/>
          </a:ln>
        </p:spPr>
      </p:pic>
      <p:sp>
        <p:nvSpPr>
          <p:cNvPr id="2348" name="Google Shape;2348;p357"/>
          <p:cNvSpPr/>
          <p:nvPr/>
        </p:nvSpPr>
        <p:spPr>
          <a:xfrm>
            <a:off x="199525" y="1285875"/>
            <a:ext cx="3824400" cy="631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9" name="Shape 1909"/>
        <p:cNvGrpSpPr/>
        <p:nvPr/>
      </p:nvGrpSpPr>
      <p:grpSpPr>
        <a:xfrm>
          <a:off x="0" y="0"/>
          <a:ext cx="0" cy="0"/>
          <a:chOff x="0" y="0"/>
          <a:chExt cx="0" cy="0"/>
        </a:xfrm>
      </p:grpSpPr>
      <p:sp>
        <p:nvSpPr>
          <p:cNvPr id="1910" name="Google Shape;1910;p30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04"/>
          <p:cNvSpPr txBox="1"/>
          <p:nvPr/>
        </p:nvSpPr>
        <p:spPr>
          <a:xfrm>
            <a:off x="72450" y="1715725"/>
            <a:ext cx="8999100" cy="221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u="sng">
                <a:solidFill>
                  <a:schemeClr val="accent5"/>
                </a:solidFill>
                <a:latin typeface="Roboto"/>
                <a:ea typeface="Roboto"/>
                <a:cs typeface="Roboto"/>
                <a:sym typeface="Roboto"/>
                <a:hlinkClick r:id="rId3"/>
              </a:rPr>
              <a:t>clck.ru/FTLQX</a:t>
            </a:r>
            <a:r>
              <a:rPr lang="en" sz="9600">
                <a:solidFill>
                  <a:schemeClr val="dk1"/>
                </a:solidFill>
                <a:latin typeface="Roboto"/>
                <a:ea typeface="Roboto"/>
                <a:cs typeface="Roboto"/>
                <a:sym typeface="Roboto"/>
              </a:rPr>
              <a:t> </a:t>
            </a:r>
            <a:endParaRPr sz="9600">
              <a:solidFill>
                <a:schemeClr val="dk1"/>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2" name="Shape 2352"/>
        <p:cNvGrpSpPr/>
        <p:nvPr/>
      </p:nvGrpSpPr>
      <p:grpSpPr>
        <a:xfrm>
          <a:off x="0" y="0"/>
          <a:ext cx="0" cy="0"/>
          <a:chOff x="0" y="0"/>
          <a:chExt cx="0" cy="0"/>
        </a:xfrm>
      </p:grpSpPr>
      <p:sp>
        <p:nvSpPr>
          <p:cNvPr id="2353" name="Google Shape;2353;p358"/>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pic>
        <p:nvPicPr>
          <p:cNvPr id="2354" name="Google Shape;2354;p358"/>
          <p:cNvPicPr preferRelativeResize="0"/>
          <p:nvPr/>
        </p:nvPicPr>
        <p:blipFill>
          <a:blip r:embed="rId3">
            <a:alphaModFix/>
          </a:blip>
          <a:stretch>
            <a:fillRect/>
          </a:stretch>
        </p:blipFill>
        <p:spPr>
          <a:xfrm>
            <a:off x="1345725" y="1288025"/>
            <a:ext cx="6928310" cy="38971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8" name="Shape 2358"/>
        <p:cNvGrpSpPr/>
        <p:nvPr/>
      </p:nvGrpSpPr>
      <p:grpSpPr>
        <a:xfrm>
          <a:off x="0" y="0"/>
          <a:ext cx="0" cy="0"/>
          <a:chOff x="0" y="0"/>
          <a:chExt cx="0" cy="0"/>
        </a:xfrm>
      </p:grpSpPr>
      <p:sp>
        <p:nvSpPr>
          <p:cNvPr id="2359" name="Google Shape;2359;p359"/>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60" name="Google Shape;2360;p359"/>
          <p:cNvPicPr preferRelativeResize="0"/>
          <p:nvPr/>
        </p:nvPicPr>
        <p:blipFill>
          <a:blip r:embed="rId3">
            <a:alphaModFix/>
          </a:blip>
          <a:stretch>
            <a:fillRect/>
          </a:stretch>
        </p:blipFill>
        <p:spPr>
          <a:xfrm>
            <a:off x="0" y="-603500"/>
            <a:ext cx="9144000" cy="6072251"/>
          </a:xfrm>
          <a:prstGeom prst="rect">
            <a:avLst/>
          </a:prstGeom>
          <a:noFill/>
          <a:ln>
            <a:noFill/>
          </a:ln>
        </p:spPr>
      </p:pic>
      <p:sp>
        <p:nvSpPr>
          <p:cNvPr id="2361" name="Google Shape;2361;p359"/>
          <p:cNvSpPr txBox="1"/>
          <p:nvPr>
            <p:ph type="title"/>
          </p:nvPr>
        </p:nvSpPr>
        <p:spPr>
          <a:xfrm>
            <a:off x="0" y="4416000"/>
            <a:ext cx="9144000" cy="7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View attributes</a:t>
            </a:r>
            <a:endParaRPr b="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Google Shape;2366;p360"/>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Width &amp; Height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0" name="Shape 2370"/>
        <p:cNvGrpSpPr/>
        <p:nvPr/>
      </p:nvGrpSpPr>
      <p:grpSpPr>
        <a:xfrm>
          <a:off x="0" y="0"/>
          <a:ext cx="0" cy="0"/>
          <a:chOff x="0" y="0"/>
          <a:chExt cx="0" cy="0"/>
        </a:xfrm>
      </p:grpSpPr>
      <p:sp>
        <p:nvSpPr>
          <p:cNvPr id="2371" name="Google Shape;2371;p36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Width &amp; Height - fixed</a:t>
            </a:r>
            <a:endParaRPr/>
          </a:p>
        </p:txBody>
      </p:sp>
      <p:sp>
        <p:nvSpPr>
          <p:cNvPr id="2372" name="Google Shape;2372;p361"/>
          <p:cNvSpPr txBox="1"/>
          <p:nvPr>
            <p:ph idx="1" type="body"/>
          </p:nvPr>
        </p:nvSpPr>
        <p:spPr>
          <a:xfrm>
            <a:off x="311700" y="1206650"/>
            <a:ext cx="45864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chemeClr val="lt1"/>
                </a:highlight>
                <a:latin typeface="Consolas"/>
                <a:ea typeface="Consolas"/>
                <a:cs typeface="Consolas"/>
                <a:sym typeface="Consolas"/>
              </a:rPr>
              <a:t>&lt;</a:t>
            </a:r>
            <a:r>
              <a:rPr b="1" lang="en" sz="1800">
                <a:solidFill>
                  <a:srgbClr val="000080"/>
                </a:solidFill>
                <a:highlight>
                  <a:schemeClr val="lt1"/>
                </a:highlight>
                <a:latin typeface="Consolas"/>
                <a:ea typeface="Consolas"/>
                <a:cs typeface="Consolas"/>
                <a:sym typeface="Consolas"/>
              </a:rPr>
              <a:t>View</a:t>
            </a:r>
            <a:endParaRPr b="1" sz="1800">
              <a:solidFill>
                <a:srgbClr val="000080"/>
              </a:solidFill>
              <a:highlight>
                <a:schemeClr val="lt1"/>
              </a:highlight>
              <a:latin typeface="Consolas"/>
              <a:ea typeface="Consolas"/>
              <a:cs typeface="Consolas"/>
              <a:sym typeface="Consolas"/>
            </a:endParaRPr>
          </a:p>
          <a:p>
            <a:pPr indent="0" lvl="0" marL="0" rtl="0" algn="l">
              <a:spcBef>
                <a:spcPts val="0"/>
              </a:spcBef>
              <a:spcAft>
                <a:spcPts val="0"/>
              </a:spcAft>
              <a:buNone/>
            </a:pPr>
            <a:r>
              <a:rPr b="1" lang="en" sz="1800">
                <a:solidFill>
                  <a:srgbClr val="000080"/>
                </a:solidFill>
                <a:highlight>
                  <a:schemeClr val="lt1"/>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:layout_width=</a:t>
            </a:r>
            <a:r>
              <a:rPr b="1" lang="en" sz="1800">
                <a:solidFill>
                  <a:srgbClr val="008000"/>
                </a:solidFill>
                <a:highlight>
                  <a:srgbClr val="FFFF00"/>
                </a:highlight>
                <a:latin typeface="Consolas"/>
                <a:ea typeface="Consolas"/>
                <a:cs typeface="Consolas"/>
                <a:sym typeface="Consolas"/>
              </a:rPr>
              <a:t>"200dp"</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chemeClr val="lt1"/>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:layout_height=</a:t>
            </a:r>
            <a:r>
              <a:rPr b="1" lang="en" sz="1800">
                <a:solidFill>
                  <a:srgbClr val="008000"/>
                </a:solidFill>
                <a:highlight>
                  <a:srgbClr val="FFFF00"/>
                </a:highlight>
                <a:latin typeface="Consolas"/>
                <a:ea typeface="Consolas"/>
                <a:cs typeface="Consolas"/>
                <a:sym typeface="Consolas"/>
              </a:rPr>
              <a:t>"350dp"</a:t>
            </a:r>
            <a:r>
              <a:rPr b="1" lang="en" sz="1800">
                <a:solidFill>
                  <a:srgbClr val="008000"/>
                </a:solidFill>
                <a:highlight>
                  <a:schemeClr val="lt1"/>
                </a:highlight>
                <a:latin typeface="Consolas"/>
                <a:ea typeface="Consolas"/>
                <a:cs typeface="Consolas"/>
                <a:sym typeface="Consolas"/>
              </a:rPr>
              <a:t> </a:t>
            </a:r>
            <a:r>
              <a:rPr b="1" lang="en" sz="1800">
                <a:solidFill>
                  <a:srgbClr val="000080"/>
                </a:solidFill>
                <a:highlight>
                  <a:schemeClr val="lt1"/>
                </a:highlight>
                <a:latin typeface="Consolas"/>
                <a:ea typeface="Consolas"/>
                <a:cs typeface="Consolas"/>
                <a:sym typeface="Consolas"/>
              </a:rPr>
              <a:t>/&gt;</a:t>
            </a:r>
            <a:endParaRPr b="1" sz="1800">
              <a:solidFill>
                <a:srgbClr val="000080"/>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50">
              <a:solidFill>
                <a:srgbClr val="E8BF6A"/>
              </a:solidFill>
              <a:highlight>
                <a:srgbClr val="282828"/>
              </a:highlight>
              <a:latin typeface="Arial"/>
              <a:ea typeface="Arial"/>
              <a:cs typeface="Arial"/>
              <a:sym typeface="Arial"/>
            </a:endParaRPr>
          </a:p>
          <a:p>
            <a:pPr indent="0" lvl="0" marL="0" rtl="0" algn="l">
              <a:spcBef>
                <a:spcPts val="0"/>
              </a:spcBef>
              <a:spcAft>
                <a:spcPts val="1600"/>
              </a:spcAft>
              <a:buNone/>
            </a:pPr>
            <a:r>
              <a:t/>
            </a:r>
            <a:endParaRPr/>
          </a:p>
        </p:txBody>
      </p:sp>
      <p:pic>
        <p:nvPicPr>
          <p:cNvPr id="2373" name="Google Shape;2373;p361"/>
          <p:cNvPicPr preferRelativeResize="0"/>
          <p:nvPr/>
        </p:nvPicPr>
        <p:blipFill>
          <a:blip r:embed="rId3">
            <a:alphaModFix/>
          </a:blip>
          <a:stretch>
            <a:fillRect/>
          </a:stretch>
        </p:blipFill>
        <p:spPr>
          <a:xfrm>
            <a:off x="6095400" y="1206650"/>
            <a:ext cx="2355656" cy="3936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Google Shape;2378;p36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Width &amp; Height - match parent</a:t>
            </a:r>
            <a:endParaRPr/>
          </a:p>
        </p:txBody>
      </p:sp>
      <p:sp>
        <p:nvSpPr>
          <p:cNvPr id="2379" name="Google Shape;2379;p362"/>
          <p:cNvSpPr txBox="1"/>
          <p:nvPr>
            <p:ph idx="1" type="body"/>
          </p:nvPr>
        </p:nvSpPr>
        <p:spPr>
          <a:xfrm>
            <a:off x="311700" y="1206650"/>
            <a:ext cx="52203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chemeClr val="lt1"/>
                </a:highlight>
                <a:latin typeface="Consolas"/>
                <a:ea typeface="Consolas"/>
                <a:cs typeface="Consolas"/>
                <a:sym typeface="Consolas"/>
              </a:rPr>
              <a:t>&lt;</a:t>
            </a:r>
            <a:r>
              <a:rPr b="1" lang="en" sz="1800">
                <a:solidFill>
                  <a:srgbClr val="000080"/>
                </a:solidFill>
                <a:highlight>
                  <a:schemeClr val="lt1"/>
                </a:highlight>
                <a:latin typeface="Consolas"/>
                <a:ea typeface="Consolas"/>
                <a:cs typeface="Consolas"/>
                <a:sym typeface="Consolas"/>
              </a:rPr>
              <a:t>View</a:t>
            </a:r>
            <a:endParaRPr b="1" sz="1800">
              <a:solidFill>
                <a:srgbClr val="000080"/>
              </a:solidFill>
              <a:highlight>
                <a:schemeClr val="lt1"/>
              </a:highlight>
              <a:latin typeface="Consolas"/>
              <a:ea typeface="Consolas"/>
              <a:cs typeface="Consolas"/>
              <a:sym typeface="Consolas"/>
            </a:endParaRPr>
          </a:p>
          <a:p>
            <a:pPr indent="0" lvl="0" marL="0" rtl="0" algn="l">
              <a:spcBef>
                <a:spcPts val="0"/>
              </a:spcBef>
              <a:spcAft>
                <a:spcPts val="0"/>
              </a:spcAft>
              <a:buNone/>
            </a:pPr>
            <a:r>
              <a:rPr b="1" lang="en" sz="1800">
                <a:solidFill>
                  <a:srgbClr val="000080"/>
                </a:solidFill>
                <a:highlight>
                  <a:schemeClr val="lt1"/>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:layout_width=</a:t>
            </a:r>
            <a:r>
              <a:rPr b="1" lang="en" sz="1800">
                <a:solidFill>
                  <a:srgbClr val="008000"/>
                </a:solidFill>
                <a:highlight>
                  <a:srgbClr val="FFFF00"/>
                </a:highlight>
                <a:latin typeface="Consolas"/>
                <a:ea typeface="Consolas"/>
                <a:cs typeface="Consolas"/>
                <a:sym typeface="Consolas"/>
              </a:rPr>
              <a:t>"match_parent"</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chemeClr val="lt1"/>
                </a:highlight>
                <a:latin typeface="Consolas"/>
                <a:ea typeface="Consolas"/>
                <a:cs typeface="Consolas"/>
                <a:sym typeface="Consolas"/>
              </a:rPr>
              <a:t>    </a:t>
            </a:r>
            <a:r>
              <a:rPr b="1" lang="en" sz="1800">
                <a:solidFill>
                  <a:srgbClr val="660E7A"/>
                </a:solidFill>
                <a:highlight>
                  <a:schemeClr val="lt1"/>
                </a:highlight>
                <a:latin typeface="Consolas"/>
                <a:ea typeface="Consolas"/>
                <a:cs typeface="Consolas"/>
                <a:sym typeface="Consolas"/>
              </a:rPr>
              <a:t>android</a:t>
            </a:r>
            <a:r>
              <a:rPr b="1" lang="en" sz="1800">
                <a:solidFill>
                  <a:srgbClr val="0000FF"/>
                </a:solidFill>
                <a:highlight>
                  <a:schemeClr val="lt1"/>
                </a:highlight>
                <a:latin typeface="Consolas"/>
                <a:ea typeface="Consolas"/>
                <a:cs typeface="Consolas"/>
                <a:sym typeface="Consolas"/>
              </a:rPr>
              <a:t>:layout_height=</a:t>
            </a:r>
            <a:r>
              <a:rPr b="1" lang="en" sz="1800">
                <a:solidFill>
                  <a:srgbClr val="008000"/>
                </a:solidFill>
                <a:highlight>
                  <a:schemeClr val="lt1"/>
                </a:highlight>
                <a:latin typeface="Consolas"/>
                <a:ea typeface="Consolas"/>
                <a:cs typeface="Consolas"/>
                <a:sym typeface="Consolas"/>
              </a:rPr>
              <a:t>"350dp" </a:t>
            </a:r>
            <a:r>
              <a:rPr b="1" lang="en" sz="1800">
                <a:solidFill>
                  <a:srgbClr val="000080"/>
                </a:solidFill>
                <a:highlight>
                  <a:schemeClr val="lt1"/>
                </a:highlight>
                <a:latin typeface="Consolas"/>
                <a:ea typeface="Consolas"/>
                <a:cs typeface="Consolas"/>
                <a:sym typeface="Consolas"/>
              </a:rPr>
              <a:t>/&gt;</a:t>
            </a:r>
            <a:endParaRPr b="1" sz="1800">
              <a:solidFill>
                <a:srgbClr val="000080"/>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050">
              <a:solidFill>
                <a:srgbClr val="E8BF6A"/>
              </a:solidFill>
              <a:highlight>
                <a:srgbClr val="282828"/>
              </a:highlight>
              <a:latin typeface="Arial"/>
              <a:ea typeface="Arial"/>
              <a:cs typeface="Arial"/>
              <a:sym typeface="Arial"/>
            </a:endParaRPr>
          </a:p>
          <a:p>
            <a:pPr indent="0" lvl="0" marL="0" rtl="0" algn="l">
              <a:spcBef>
                <a:spcPts val="0"/>
              </a:spcBef>
              <a:spcAft>
                <a:spcPts val="1600"/>
              </a:spcAft>
              <a:buNone/>
            </a:pPr>
            <a:r>
              <a:t/>
            </a:r>
            <a:endParaRPr/>
          </a:p>
        </p:txBody>
      </p:sp>
      <p:pic>
        <p:nvPicPr>
          <p:cNvPr id="2380" name="Google Shape;2380;p362"/>
          <p:cNvPicPr preferRelativeResize="0"/>
          <p:nvPr/>
        </p:nvPicPr>
        <p:blipFill>
          <a:blip r:embed="rId3">
            <a:alphaModFix/>
          </a:blip>
          <a:stretch>
            <a:fillRect/>
          </a:stretch>
        </p:blipFill>
        <p:spPr>
          <a:xfrm>
            <a:off x="6476000" y="1241950"/>
            <a:ext cx="2191075" cy="3831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4" name="Shape 2384"/>
        <p:cNvGrpSpPr/>
        <p:nvPr/>
      </p:nvGrpSpPr>
      <p:grpSpPr>
        <a:xfrm>
          <a:off x="0" y="0"/>
          <a:ext cx="0" cy="0"/>
          <a:chOff x="0" y="0"/>
          <a:chExt cx="0" cy="0"/>
        </a:xfrm>
      </p:grpSpPr>
      <p:sp>
        <p:nvSpPr>
          <p:cNvPr id="2385" name="Google Shape;2385;p36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Width &amp; Height - match parent</a:t>
            </a:r>
            <a:endParaRPr/>
          </a:p>
        </p:txBody>
      </p:sp>
      <p:sp>
        <p:nvSpPr>
          <p:cNvPr id="2386" name="Google Shape;2386;p363"/>
          <p:cNvSpPr txBox="1"/>
          <p:nvPr>
            <p:ph idx="1" type="body"/>
          </p:nvPr>
        </p:nvSpPr>
        <p:spPr>
          <a:xfrm>
            <a:off x="311700" y="1206650"/>
            <a:ext cx="57009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chemeClr val="lt1"/>
                </a:highlight>
                <a:latin typeface="Consolas"/>
                <a:ea typeface="Consolas"/>
                <a:cs typeface="Consolas"/>
                <a:sym typeface="Consolas"/>
              </a:rPr>
              <a:t>&lt;</a:t>
            </a:r>
            <a:r>
              <a:rPr b="1" lang="en" sz="1800">
                <a:solidFill>
                  <a:srgbClr val="000080"/>
                </a:solidFill>
                <a:highlight>
                  <a:schemeClr val="lt1"/>
                </a:highlight>
                <a:latin typeface="Consolas"/>
                <a:ea typeface="Consolas"/>
                <a:cs typeface="Consolas"/>
                <a:sym typeface="Consolas"/>
              </a:rPr>
              <a:t>View</a:t>
            </a:r>
            <a:endParaRPr b="1" sz="1800">
              <a:solidFill>
                <a:srgbClr val="000080"/>
              </a:solidFill>
              <a:highlight>
                <a:schemeClr val="lt1"/>
              </a:highlight>
              <a:latin typeface="Consolas"/>
              <a:ea typeface="Consolas"/>
              <a:cs typeface="Consolas"/>
              <a:sym typeface="Consolas"/>
            </a:endParaRPr>
          </a:p>
          <a:p>
            <a:pPr indent="0" lvl="0" marL="0" rtl="0" algn="l">
              <a:spcBef>
                <a:spcPts val="0"/>
              </a:spcBef>
              <a:spcAft>
                <a:spcPts val="0"/>
              </a:spcAft>
              <a:buNone/>
            </a:pPr>
            <a:r>
              <a:rPr b="1" lang="en" sz="1800">
                <a:solidFill>
                  <a:srgbClr val="000080"/>
                </a:solidFill>
                <a:highlight>
                  <a:schemeClr val="lt1"/>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:layout_width=</a:t>
            </a:r>
            <a:r>
              <a:rPr b="1" lang="en" sz="1800">
                <a:solidFill>
                  <a:srgbClr val="008000"/>
                </a:solidFill>
                <a:highlight>
                  <a:srgbClr val="FFFF00"/>
                </a:highlight>
                <a:latin typeface="Consolas"/>
                <a:ea typeface="Consolas"/>
                <a:cs typeface="Consolas"/>
                <a:sym typeface="Consolas"/>
              </a:rPr>
              <a:t>"match_parent"</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chemeClr val="lt1"/>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:layout_height=</a:t>
            </a:r>
            <a:r>
              <a:rPr b="1" lang="en" sz="1800">
                <a:solidFill>
                  <a:srgbClr val="008000"/>
                </a:solidFill>
                <a:highlight>
                  <a:srgbClr val="FFFF00"/>
                </a:highlight>
                <a:latin typeface="Consolas"/>
                <a:ea typeface="Consolas"/>
                <a:cs typeface="Consolas"/>
                <a:sym typeface="Consolas"/>
              </a:rPr>
              <a:t>"</a:t>
            </a:r>
            <a:r>
              <a:rPr b="1" lang="en" sz="1800">
                <a:solidFill>
                  <a:srgbClr val="008000"/>
                </a:solidFill>
                <a:highlight>
                  <a:srgbClr val="FFFF00"/>
                </a:highlight>
                <a:latin typeface="Consolas"/>
                <a:ea typeface="Consolas"/>
                <a:cs typeface="Consolas"/>
                <a:sym typeface="Consolas"/>
              </a:rPr>
              <a:t>match_parent</a:t>
            </a:r>
            <a:r>
              <a:rPr b="1" lang="en" sz="1800">
                <a:solidFill>
                  <a:srgbClr val="008000"/>
                </a:solidFill>
                <a:highlight>
                  <a:srgbClr val="FFFF00"/>
                </a:highlight>
                <a:latin typeface="Consolas"/>
                <a:ea typeface="Consolas"/>
                <a:cs typeface="Consolas"/>
                <a:sym typeface="Consolas"/>
              </a:rPr>
              <a:t>"</a:t>
            </a:r>
            <a:r>
              <a:rPr b="1" lang="en" sz="1800">
                <a:solidFill>
                  <a:srgbClr val="008000"/>
                </a:solidFill>
                <a:highlight>
                  <a:schemeClr val="lt1"/>
                </a:highlight>
                <a:latin typeface="Consolas"/>
                <a:ea typeface="Consolas"/>
                <a:cs typeface="Consolas"/>
                <a:sym typeface="Consolas"/>
              </a:rPr>
              <a:t> </a:t>
            </a:r>
            <a:r>
              <a:rPr b="1" lang="en" sz="1800">
                <a:solidFill>
                  <a:srgbClr val="000080"/>
                </a:solidFill>
                <a:highlight>
                  <a:schemeClr val="lt1"/>
                </a:highlight>
                <a:latin typeface="Consolas"/>
                <a:ea typeface="Consolas"/>
                <a:cs typeface="Consolas"/>
                <a:sym typeface="Consolas"/>
              </a:rPr>
              <a:t>/&gt;</a:t>
            </a:r>
            <a:endParaRPr b="1" sz="1800">
              <a:solidFill>
                <a:srgbClr val="000080"/>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050">
              <a:solidFill>
                <a:srgbClr val="E8BF6A"/>
              </a:solidFill>
              <a:highlight>
                <a:srgbClr val="282828"/>
              </a:highlight>
              <a:latin typeface="Arial"/>
              <a:ea typeface="Arial"/>
              <a:cs typeface="Arial"/>
              <a:sym typeface="Arial"/>
            </a:endParaRPr>
          </a:p>
          <a:p>
            <a:pPr indent="0" lvl="0" marL="0" rtl="0" algn="l">
              <a:spcBef>
                <a:spcPts val="0"/>
              </a:spcBef>
              <a:spcAft>
                <a:spcPts val="1600"/>
              </a:spcAft>
              <a:buNone/>
            </a:pPr>
            <a:r>
              <a:t/>
            </a:r>
            <a:endParaRPr/>
          </a:p>
        </p:txBody>
      </p:sp>
      <p:pic>
        <p:nvPicPr>
          <p:cNvPr id="2387" name="Google Shape;2387;p363"/>
          <p:cNvPicPr preferRelativeResize="0"/>
          <p:nvPr/>
        </p:nvPicPr>
        <p:blipFill>
          <a:blip r:embed="rId3">
            <a:alphaModFix/>
          </a:blip>
          <a:stretch>
            <a:fillRect/>
          </a:stretch>
        </p:blipFill>
        <p:spPr>
          <a:xfrm>
            <a:off x="6244425" y="1206650"/>
            <a:ext cx="2322375" cy="3938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1" name="Shape 2391"/>
        <p:cNvGrpSpPr/>
        <p:nvPr/>
      </p:nvGrpSpPr>
      <p:grpSpPr>
        <a:xfrm>
          <a:off x="0" y="0"/>
          <a:ext cx="0" cy="0"/>
          <a:chOff x="0" y="0"/>
          <a:chExt cx="0" cy="0"/>
        </a:xfrm>
      </p:grpSpPr>
      <p:sp>
        <p:nvSpPr>
          <p:cNvPr id="2392" name="Google Shape;2392;p36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Width &amp; Height - wrap content</a:t>
            </a:r>
            <a:endParaRPr/>
          </a:p>
        </p:txBody>
      </p:sp>
      <p:sp>
        <p:nvSpPr>
          <p:cNvPr id="2393" name="Google Shape;2393;p364"/>
          <p:cNvSpPr txBox="1"/>
          <p:nvPr>
            <p:ph idx="1" type="body"/>
          </p:nvPr>
        </p:nvSpPr>
        <p:spPr>
          <a:xfrm>
            <a:off x="311700" y="1206650"/>
            <a:ext cx="57009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TextView</a:t>
            </a:r>
            <a:endParaRPr b="1" sz="18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008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:layout_width=</a:t>
            </a:r>
            <a:r>
              <a:rPr b="1" lang="en" sz="1800">
                <a:solidFill>
                  <a:srgbClr val="008000"/>
                </a:solidFill>
                <a:highlight>
                  <a:srgbClr val="FFFF00"/>
                </a:highlight>
                <a:latin typeface="Consolas"/>
                <a:ea typeface="Consolas"/>
                <a:cs typeface="Consolas"/>
                <a:sym typeface="Consolas"/>
              </a:rPr>
              <a:t>"wrap_content"</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:layout_height=</a:t>
            </a:r>
            <a:r>
              <a:rPr b="1" lang="en" sz="1800">
                <a:solidFill>
                  <a:srgbClr val="008000"/>
                </a:solidFill>
                <a:highlight>
                  <a:srgbClr val="FFFF00"/>
                </a:highlight>
                <a:latin typeface="Consolas"/>
                <a:ea typeface="Consolas"/>
                <a:cs typeface="Consolas"/>
                <a:sym typeface="Consolas"/>
              </a:rPr>
              <a:t>"wrap_content"</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:text=</a:t>
            </a:r>
            <a:r>
              <a:rPr b="1" lang="en" sz="1800">
                <a:solidFill>
                  <a:srgbClr val="008000"/>
                </a:solidFill>
                <a:highlight>
                  <a:srgbClr val="FFFFFF"/>
                </a:highlight>
                <a:latin typeface="Consolas"/>
                <a:ea typeface="Consolas"/>
                <a:cs typeface="Consolas"/>
                <a:sym typeface="Consolas"/>
              </a:rPr>
              <a:t>"Hello world!"</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999999"/>
                </a:solidFill>
                <a:highlight>
                  <a:srgbClr val="FFFFFF"/>
                </a:highlight>
                <a:latin typeface="Consolas"/>
                <a:ea typeface="Consolas"/>
                <a:cs typeface="Consolas"/>
                <a:sym typeface="Consolas"/>
              </a:rPr>
              <a:t>android:textSize="50sp"</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android:textColor="#FFFFFF"</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android:background="</a:t>
            </a:r>
            <a:r>
              <a:rPr b="1" lang="en" sz="1800">
                <a:solidFill>
                  <a:srgbClr val="999999"/>
                </a:solidFill>
                <a:highlight>
                  <a:srgbClr val="FFFFFF"/>
                </a:highlight>
                <a:latin typeface="Consolas"/>
                <a:ea typeface="Consolas"/>
                <a:cs typeface="Consolas"/>
                <a:sym typeface="Consolas"/>
              </a:rPr>
              <a:t>#ffffbb33</a:t>
            </a:r>
            <a:r>
              <a:rPr b="1" lang="en" sz="1800">
                <a:solidFill>
                  <a:srgbClr val="999999"/>
                </a:solidFill>
                <a:highlight>
                  <a:srgbClr val="FFFFFF"/>
                </a:highlight>
                <a:latin typeface="Consolas"/>
                <a:ea typeface="Consolas"/>
                <a:cs typeface="Consolas"/>
                <a:sym typeface="Consolas"/>
              </a:rPr>
              <a:t>"</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800">
              <a:solidFill>
                <a:srgbClr val="E8BF6A"/>
              </a:solidFill>
              <a:highlight>
                <a:srgbClr val="282828"/>
              </a:highlight>
              <a:latin typeface="Consolas"/>
              <a:ea typeface="Consolas"/>
              <a:cs typeface="Consolas"/>
              <a:sym typeface="Consolas"/>
            </a:endParaRPr>
          </a:p>
          <a:p>
            <a:pPr indent="0" lvl="0" marL="0" rtl="0" algn="l">
              <a:spcBef>
                <a:spcPts val="0"/>
              </a:spcBef>
              <a:spcAft>
                <a:spcPts val="1600"/>
              </a:spcAft>
              <a:buNone/>
            </a:pPr>
            <a:r>
              <a:t/>
            </a:r>
            <a:endParaRPr sz="1800">
              <a:latin typeface="Consolas"/>
              <a:ea typeface="Consolas"/>
              <a:cs typeface="Consolas"/>
              <a:sym typeface="Consolas"/>
            </a:endParaRPr>
          </a:p>
        </p:txBody>
      </p:sp>
      <p:pic>
        <p:nvPicPr>
          <p:cNvPr id="2394" name="Google Shape;2394;p364"/>
          <p:cNvPicPr preferRelativeResize="0"/>
          <p:nvPr/>
        </p:nvPicPr>
        <p:blipFill>
          <a:blip r:embed="rId3">
            <a:alphaModFix/>
          </a:blip>
          <a:stretch>
            <a:fillRect/>
          </a:stretch>
        </p:blipFill>
        <p:spPr>
          <a:xfrm>
            <a:off x="6341450" y="1206650"/>
            <a:ext cx="2193897" cy="38971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8" name="Shape 2398"/>
        <p:cNvGrpSpPr/>
        <p:nvPr/>
      </p:nvGrpSpPr>
      <p:grpSpPr>
        <a:xfrm>
          <a:off x="0" y="0"/>
          <a:ext cx="0" cy="0"/>
          <a:chOff x="0" y="0"/>
          <a:chExt cx="0" cy="0"/>
        </a:xfrm>
      </p:grpSpPr>
      <p:sp>
        <p:nvSpPr>
          <p:cNvPr id="2399" name="Google Shape;2399;p36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Width &amp; Height</a:t>
            </a:r>
            <a:endParaRPr/>
          </a:p>
        </p:txBody>
      </p:sp>
      <p:sp>
        <p:nvSpPr>
          <p:cNvPr id="2400" name="Google Shape;2400;p365"/>
          <p:cNvSpPr txBox="1"/>
          <p:nvPr>
            <p:ph idx="1" type="body"/>
          </p:nvPr>
        </p:nvSpPr>
        <p:spPr>
          <a:xfrm>
            <a:off x="311700" y="1206650"/>
            <a:ext cx="57009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TextView</a:t>
            </a:r>
            <a:endParaRPr b="1" sz="18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008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:layout_width=</a:t>
            </a:r>
            <a:r>
              <a:rPr b="1" lang="en" sz="1800">
                <a:solidFill>
                  <a:srgbClr val="008000"/>
                </a:solidFill>
                <a:highlight>
                  <a:srgbClr val="FFFF00"/>
                </a:highlight>
                <a:latin typeface="Consolas"/>
                <a:ea typeface="Consolas"/>
                <a:cs typeface="Consolas"/>
                <a:sym typeface="Consolas"/>
              </a:rPr>
              <a:t>"match_parent"</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latin typeface="Consolas"/>
                <a:ea typeface="Consolas"/>
                <a:cs typeface="Consolas"/>
                <a:sym typeface="Consolas"/>
              </a:rPr>
              <a:t>   </a:t>
            </a:r>
            <a:r>
              <a:rPr b="1" lang="en" sz="1800">
                <a:solidFill>
                  <a:srgbClr val="660E7A"/>
                </a:solidFill>
                <a:latin typeface="Consolas"/>
                <a:ea typeface="Consolas"/>
                <a:cs typeface="Consolas"/>
                <a:sym typeface="Consolas"/>
              </a:rPr>
              <a:t>android</a:t>
            </a:r>
            <a:r>
              <a:rPr b="1" lang="en" sz="1800">
                <a:solidFill>
                  <a:srgbClr val="0000FF"/>
                </a:solidFill>
                <a:latin typeface="Consolas"/>
                <a:ea typeface="Consolas"/>
                <a:cs typeface="Consolas"/>
                <a:sym typeface="Consolas"/>
              </a:rPr>
              <a:t>:layout_height=</a:t>
            </a:r>
            <a:r>
              <a:rPr b="1" lang="en" sz="1800">
                <a:solidFill>
                  <a:srgbClr val="008000"/>
                </a:solidFill>
                <a:latin typeface="Consolas"/>
                <a:ea typeface="Consolas"/>
                <a:cs typeface="Consolas"/>
                <a:sym typeface="Consolas"/>
              </a:rPr>
              <a:t>"wrap_content"</a:t>
            </a:r>
            <a:endParaRPr b="1" sz="1800">
              <a:solidFill>
                <a:srgbClr val="008000"/>
              </a:solidFill>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:text=</a:t>
            </a:r>
            <a:r>
              <a:rPr b="1" lang="en" sz="1800">
                <a:solidFill>
                  <a:srgbClr val="008000"/>
                </a:solidFill>
                <a:highlight>
                  <a:srgbClr val="FFFFFF"/>
                </a:highlight>
                <a:latin typeface="Consolas"/>
                <a:ea typeface="Consolas"/>
                <a:cs typeface="Consolas"/>
                <a:sym typeface="Consolas"/>
              </a:rPr>
              <a:t>"Hello world!"</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999999"/>
                </a:solidFill>
                <a:highlight>
                  <a:srgbClr val="FFFFFF"/>
                </a:highlight>
                <a:latin typeface="Consolas"/>
                <a:ea typeface="Consolas"/>
                <a:cs typeface="Consolas"/>
                <a:sym typeface="Consolas"/>
              </a:rPr>
              <a:t>android:textSize="50sp"</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android:textColor="#FFFFFF"</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android:background="</a:t>
            </a:r>
            <a:r>
              <a:rPr b="1" lang="en" sz="1800">
                <a:solidFill>
                  <a:srgbClr val="999999"/>
                </a:solidFill>
                <a:highlight>
                  <a:srgbClr val="FFFFFF"/>
                </a:highlight>
                <a:latin typeface="Consolas"/>
                <a:ea typeface="Consolas"/>
                <a:cs typeface="Consolas"/>
                <a:sym typeface="Consolas"/>
              </a:rPr>
              <a:t>#ffffbb33</a:t>
            </a:r>
            <a:r>
              <a:rPr b="1" lang="en" sz="1800">
                <a:solidFill>
                  <a:srgbClr val="999999"/>
                </a:solidFill>
                <a:highlight>
                  <a:srgbClr val="FFFFFF"/>
                </a:highlight>
                <a:latin typeface="Consolas"/>
                <a:ea typeface="Consolas"/>
                <a:cs typeface="Consolas"/>
                <a:sym typeface="Consolas"/>
              </a:rPr>
              <a:t>"</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800">
              <a:solidFill>
                <a:srgbClr val="E8BF6A"/>
              </a:solidFill>
              <a:highlight>
                <a:srgbClr val="282828"/>
              </a:highlight>
              <a:latin typeface="Consolas"/>
              <a:ea typeface="Consolas"/>
              <a:cs typeface="Consolas"/>
              <a:sym typeface="Consolas"/>
            </a:endParaRPr>
          </a:p>
          <a:p>
            <a:pPr indent="0" lvl="0" marL="0" rtl="0" algn="l">
              <a:spcBef>
                <a:spcPts val="0"/>
              </a:spcBef>
              <a:spcAft>
                <a:spcPts val="1600"/>
              </a:spcAft>
              <a:buNone/>
            </a:pPr>
            <a:r>
              <a:t/>
            </a:r>
            <a:endParaRPr sz="1800">
              <a:latin typeface="Consolas"/>
              <a:ea typeface="Consolas"/>
              <a:cs typeface="Consolas"/>
              <a:sym typeface="Consolas"/>
            </a:endParaRPr>
          </a:p>
        </p:txBody>
      </p:sp>
      <p:pic>
        <p:nvPicPr>
          <p:cNvPr id="2401" name="Google Shape;2401;p365"/>
          <p:cNvPicPr preferRelativeResize="0"/>
          <p:nvPr/>
        </p:nvPicPr>
        <p:blipFill>
          <a:blip r:embed="rId3">
            <a:alphaModFix/>
          </a:blip>
          <a:stretch>
            <a:fillRect/>
          </a:stretch>
        </p:blipFill>
        <p:spPr>
          <a:xfrm>
            <a:off x="6323825" y="1206650"/>
            <a:ext cx="2245515" cy="38971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5" name="Shape 2405"/>
        <p:cNvGrpSpPr/>
        <p:nvPr/>
      </p:nvGrpSpPr>
      <p:grpSpPr>
        <a:xfrm>
          <a:off x="0" y="0"/>
          <a:ext cx="0" cy="0"/>
          <a:chOff x="0" y="0"/>
          <a:chExt cx="0" cy="0"/>
        </a:xfrm>
      </p:grpSpPr>
      <p:sp>
        <p:nvSpPr>
          <p:cNvPr id="2406" name="Google Shape;2406;p36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Width &amp; Height</a:t>
            </a:r>
            <a:endParaRPr/>
          </a:p>
        </p:txBody>
      </p:sp>
      <p:sp>
        <p:nvSpPr>
          <p:cNvPr id="2407" name="Google Shape;2407;p366"/>
          <p:cNvSpPr txBox="1"/>
          <p:nvPr>
            <p:ph idx="1" type="body"/>
          </p:nvPr>
        </p:nvSpPr>
        <p:spPr>
          <a:xfrm>
            <a:off x="311700" y="1206650"/>
            <a:ext cx="57009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TextView</a:t>
            </a:r>
            <a:endParaRPr b="1" sz="18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008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:layout_width=</a:t>
            </a:r>
            <a:r>
              <a:rPr b="1" lang="en" sz="1800">
                <a:solidFill>
                  <a:srgbClr val="008000"/>
                </a:solidFill>
                <a:highlight>
                  <a:srgbClr val="FFFF00"/>
                </a:highlight>
                <a:latin typeface="Consolas"/>
                <a:ea typeface="Consolas"/>
                <a:cs typeface="Consolas"/>
                <a:sym typeface="Consolas"/>
              </a:rPr>
              <a:t>"match_parent"</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:layout_height=</a:t>
            </a:r>
            <a:r>
              <a:rPr b="1" lang="en" sz="1800">
                <a:solidFill>
                  <a:srgbClr val="008000"/>
                </a:solidFill>
                <a:highlight>
                  <a:srgbClr val="FFFF00"/>
                </a:highlight>
                <a:latin typeface="Consolas"/>
                <a:ea typeface="Consolas"/>
                <a:cs typeface="Consolas"/>
                <a:sym typeface="Consolas"/>
              </a:rPr>
              <a:t>"match_parent"</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:text=</a:t>
            </a:r>
            <a:r>
              <a:rPr b="1" lang="en" sz="1800">
                <a:solidFill>
                  <a:srgbClr val="008000"/>
                </a:solidFill>
                <a:highlight>
                  <a:srgbClr val="FFFFFF"/>
                </a:highlight>
                <a:latin typeface="Consolas"/>
                <a:ea typeface="Consolas"/>
                <a:cs typeface="Consolas"/>
                <a:sym typeface="Consolas"/>
              </a:rPr>
              <a:t>"Hello world!"</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999999"/>
                </a:solidFill>
                <a:highlight>
                  <a:srgbClr val="FFFFFF"/>
                </a:highlight>
                <a:latin typeface="Consolas"/>
                <a:ea typeface="Consolas"/>
                <a:cs typeface="Consolas"/>
                <a:sym typeface="Consolas"/>
              </a:rPr>
              <a:t>android:textSize="50sp"</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android:textColor="#FFFFFF"</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android:background="</a:t>
            </a:r>
            <a:r>
              <a:rPr b="1" lang="en" sz="1800">
                <a:solidFill>
                  <a:srgbClr val="999999"/>
                </a:solidFill>
                <a:highlight>
                  <a:srgbClr val="FFFFFF"/>
                </a:highlight>
                <a:latin typeface="Consolas"/>
                <a:ea typeface="Consolas"/>
                <a:cs typeface="Consolas"/>
                <a:sym typeface="Consolas"/>
              </a:rPr>
              <a:t>#ffffbb33</a:t>
            </a:r>
            <a:r>
              <a:rPr b="1" lang="en" sz="1800">
                <a:solidFill>
                  <a:srgbClr val="999999"/>
                </a:solidFill>
                <a:highlight>
                  <a:srgbClr val="FFFFFF"/>
                </a:highlight>
                <a:latin typeface="Consolas"/>
                <a:ea typeface="Consolas"/>
                <a:cs typeface="Consolas"/>
                <a:sym typeface="Consolas"/>
              </a:rPr>
              <a:t>"</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800">
              <a:solidFill>
                <a:srgbClr val="E8BF6A"/>
              </a:solidFill>
              <a:highlight>
                <a:srgbClr val="282828"/>
              </a:highlight>
              <a:latin typeface="Consolas"/>
              <a:ea typeface="Consolas"/>
              <a:cs typeface="Consolas"/>
              <a:sym typeface="Consolas"/>
            </a:endParaRPr>
          </a:p>
          <a:p>
            <a:pPr indent="0" lvl="0" marL="0" rtl="0" algn="l">
              <a:spcBef>
                <a:spcPts val="0"/>
              </a:spcBef>
              <a:spcAft>
                <a:spcPts val="1600"/>
              </a:spcAft>
              <a:buNone/>
            </a:pPr>
            <a:r>
              <a:t/>
            </a:r>
            <a:endParaRPr sz="1800">
              <a:latin typeface="Consolas"/>
              <a:ea typeface="Consolas"/>
              <a:cs typeface="Consolas"/>
              <a:sym typeface="Consolas"/>
            </a:endParaRPr>
          </a:p>
        </p:txBody>
      </p:sp>
      <p:pic>
        <p:nvPicPr>
          <p:cNvPr id="2408" name="Google Shape;2408;p366"/>
          <p:cNvPicPr preferRelativeResize="0"/>
          <p:nvPr/>
        </p:nvPicPr>
        <p:blipFill>
          <a:blip r:embed="rId3">
            <a:alphaModFix/>
          </a:blip>
          <a:stretch>
            <a:fillRect/>
          </a:stretch>
        </p:blipFill>
        <p:spPr>
          <a:xfrm>
            <a:off x="6200275" y="1206650"/>
            <a:ext cx="2252324" cy="38971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2" name="Shape 2412"/>
        <p:cNvGrpSpPr/>
        <p:nvPr/>
      </p:nvGrpSpPr>
      <p:grpSpPr>
        <a:xfrm>
          <a:off x="0" y="0"/>
          <a:ext cx="0" cy="0"/>
          <a:chOff x="0" y="0"/>
          <a:chExt cx="0" cy="0"/>
        </a:xfrm>
      </p:grpSpPr>
      <p:sp>
        <p:nvSpPr>
          <p:cNvPr id="2413" name="Google Shape;2413;p367"/>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Layout Margins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5" name="Shape 1915"/>
        <p:cNvGrpSpPr/>
        <p:nvPr/>
      </p:nvGrpSpPr>
      <p:grpSpPr>
        <a:xfrm>
          <a:off x="0" y="0"/>
          <a:ext cx="0" cy="0"/>
          <a:chOff x="0" y="0"/>
          <a:chExt cx="0" cy="0"/>
        </a:xfrm>
      </p:grpSpPr>
      <p:sp>
        <p:nvSpPr>
          <p:cNvPr id="1916" name="Google Shape;1916;p305"/>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17" name="Google Shape;1917;p305"/>
          <p:cNvPicPr preferRelativeResize="0"/>
          <p:nvPr/>
        </p:nvPicPr>
        <p:blipFill>
          <a:blip r:embed="rId3">
            <a:alphaModFix/>
          </a:blip>
          <a:stretch>
            <a:fillRect/>
          </a:stretch>
        </p:blipFill>
        <p:spPr>
          <a:xfrm>
            <a:off x="0" y="-603500"/>
            <a:ext cx="9144000" cy="6072251"/>
          </a:xfrm>
          <a:prstGeom prst="rect">
            <a:avLst/>
          </a:prstGeom>
          <a:noFill/>
          <a:ln>
            <a:noFill/>
          </a:ln>
        </p:spPr>
      </p:pic>
      <p:sp>
        <p:nvSpPr>
          <p:cNvPr id="1918" name="Google Shape;1918;p305"/>
          <p:cNvSpPr txBox="1"/>
          <p:nvPr>
            <p:ph type="title"/>
          </p:nvPr>
        </p:nvSpPr>
        <p:spPr>
          <a:xfrm>
            <a:off x="0" y="4416000"/>
            <a:ext cx="9144000" cy="7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solidFill>
                  <a:srgbClr val="FFFFFF"/>
                </a:solidFill>
                <a:latin typeface="Roboto"/>
                <a:ea typeface="Roboto"/>
                <a:cs typeface="Roboto"/>
                <a:sym typeface="Roboto"/>
              </a:rPr>
              <a:t>Layout Structure</a:t>
            </a:r>
            <a:endParaRPr b="0">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7" name="Shape 2417"/>
        <p:cNvGrpSpPr/>
        <p:nvPr/>
      </p:nvGrpSpPr>
      <p:grpSpPr>
        <a:xfrm>
          <a:off x="0" y="0"/>
          <a:ext cx="0" cy="0"/>
          <a:chOff x="0" y="0"/>
          <a:chExt cx="0" cy="0"/>
        </a:xfrm>
      </p:grpSpPr>
      <p:sp>
        <p:nvSpPr>
          <p:cNvPr id="2418" name="Google Shape;2418;p368"/>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Layout Margin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9" name="Google Shape;2419;p368"/>
          <p:cNvSpPr txBox="1"/>
          <p:nvPr>
            <p:ph idx="1" type="body"/>
          </p:nvPr>
        </p:nvSpPr>
        <p:spPr>
          <a:xfrm>
            <a:off x="88400" y="1233100"/>
            <a:ext cx="90555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TextView</a:t>
            </a:r>
            <a:endParaRPr b="1" sz="18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008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:layout_width=</a:t>
            </a:r>
            <a:r>
              <a:rPr b="1" lang="en" sz="1800">
                <a:solidFill>
                  <a:srgbClr val="008000"/>
                </a:solidFill>
                <a:highlight>
                  <a:srgbClr val="FFFFFF"/>
                </a:highlight>
                <a:latin typeface="Consolas"/>
                <a:ea typeface="Consolas"/>
                <a:cs typeface="Consolas"/>
                <a:sym typeface="Consolas"/>
              </a:rPr>
              <a:t>"wrap_content"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:layout_height=</a:t>
            </a:r>
            <a:r>
              <a:rPr b="1" lang="en" sz="1800">
                <a:solidFill>
                  <a:srgbClr val="008000"/>
                </a:solidFill>
                <a:highlight>
                  <a:srgbClr val="FFFFFF"/>
                </a:highlight>
                <a:latin typeface="Consolas"/>
                <a:ea typeface="Consolas"/>
                <a:cs typeface="Consolas"/>
                <a:sym typeface="Consolas"/>
              </a:rPr>
              <a:t>"wrap_content"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:layout_marginStart=</a:t>
            </a:r>
            <a:r>
              <a:rPr b="1" lang="en" sz="1800">
                <a:solidFill>
                  <a:srgbClr val="008000"/>
                </a:solidFill>
                <a:highlight>
                  <a:srgbClr val="FFFF00"/>
                </a:highlight>
                <a:latin typeface="Consolas"/>
                <a:ea typeface="Consolas"/>
                <a:cs typeface="Consolas"/>
                <a:sym typeface="Consolas"/>
              </a:rPr>
              <a:t>"30dp"</a:t>
            </a:r>
            <a:r>
              <a:rPr b="1" lang="en" sz="1800">
                <a:solidFill>
                  <a:srgbClr val="008000"/>
                </a:solidFill>
                <a:latin typeface="Consolas"/>
                <a:ea typeface="Consolas"/>
                <a:cs typeface="Consolas"/>
                <a:sym typeface="Consolas"/>
              </a:rPr>
              <a:t> / </a:t>
            </a:r>
            <a:r>
              <a:rPr b="1" lang="en" sz="1800">
                <a:solidFill>
                  <a:srgbClr val="0000FF"/>
                </a:solidFill>
                <a:highlight>
                  <a:srgbClr val="FFFF00"/>
                </a:highlight>
                <a:latin typeface="Consolas"/>
                <a:ea typeface="Consolas"/>
                <a:cs typeface="Consolas"/>
                <a:sym typeface="Consolas"/>
              </a:rPr>
              <a:t>layout_marginLeft=</a:t>
            </a:r>
            <a:r>
              <a:rPr b="1" lang="en" sz="1800">
                <a:solidFill>
                  <a:srgbClr val="008000"/>
                </a:solidFill>
                <a:highlight>
                  <a:srgbClr val="FFFF00"/>
                </a:highlight>
                <a:latin typeface="Consolas"/>
                <a:ea typeface="Consolas"/>
                <a:cs typeface="Consolas"/>
                <a:sym typeface="Consolas"/>
              </a:rPr>
              <a:t>"30dp"</a:t>
            </a:r>
            <a:r>
              <a:rPr b="1" lang="en" sz="1800">
                <a:solidFill>
                  <a:srgbClr val="008000"/>
                </a:solidFill>
                <a:latin typeface="Consolas"/>
                <a:ea typeface="Consolas"/>
                <a:cs typeface="Consolas"/>
                <a:sym typeface="Consolas"/>
              </a:rPr>
              <a:t>   </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999999"/>
                </a:solidFill>
                <a:highlight>
                  <a:srgbClr val="FFFFFF"/>
                </a:highlight>
                <a:latin typeface="Consolas"/>
                <a:ea typeface="Consolas"/>
                <a:cs typeface="Consolas"/>
                <a:sym typeface="Consolas"/>
              </a:rPr>
              <a:t>android:text="Hello world!"</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android:textSize="50sp"</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android:textColor="#FFFFFF"</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android:background="</a:t>
            </a:r>
            <a:r>
              <a:rPr b="1" lang="en" sz="1800">
                <a:solidFill>
                  <a:srgbClr val="999999"/>
                </a:solidFill>
                <a:highlight>
                  <a:srgbClr val="FFFFFF"/>
                </a:highlight>
                <a:latin typeface="Consolas"/>
                <a:ea typeface="Consolas"/>
                <a:cs typeface="Consolas"/>
                <a:sym typeface="Consolas"/>
              </a:rPr>
              <a:t>#ffffbb33</a:t>
            </a:r>
            <a:r>
              <a:rPr b="1" lang="en" sz="1800">
                <a:solidFill>
                  <a:srgbClr val="999999"/>
                </a:solidFill>
                <a:highlight>
                  <a:srgbClr val="FFFFFF"/>
                </a:highlight>
                <a:latin typeface="Consolas"/>
                <a:ea typeface="Consolas"/>
                <a:cs typeface="Consolas"/>
                <a:sym typeface="Consolas"/>
              </a:rPr>
              <a:t>"</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800">
              <a:solidFill>
                <a:srgbClr val="E8BF6A"/>
              </a:solidFill>
              <a:highlight>
                <a:srgbClr val="282828"/>
              </a:highlight>
              <a:latin typeface="Consolas"/>
              <a:ea typeface="Consolas"/>
              <a:cs typeface="Consolas"/>
              <a:sym typeface="Consolas"/>
            </a:endParaRPr>
          </a:p>
          <a:p>
            <a:pPr indent="0" lvl="0" marL="0" rtl="0" algn="l">
              <a:spcBef>
                <a:spcPts val="0"/>
              </a:spcBef>
              <a:spcAft>
                <a:spcPts val="1600"/>
              </a:spcAft>
              <a:buNone/>
            </a:pPr>
            <a:r>
              <a:t/>
            </a:r>
            <a:endParaRPr sz="1800">
              <a:latin typeface="Consolas"/>
              <a:ea typeface="Consolas"/>
              <a:cs typeface="Consolas"/>
              <a:sym typeface="Consolas"/>
            </a:endParaRPr>
          </a:p>
        </p:txBody>
      </p:sp>
      <p:pic>
        <p:nvPicPr>
          <p:cNvPr id="2420" name="Google Shape;2420;p368"/>
          <p:cNvPicPr preferRelativeResize="0"/>
          <p:nvPr/>
        </p:nvPicPr>
        <p:blipFill>
          <a:blip r:embed="rId3">
            <a:alphaModFix/>
          </a:blip>
          <a:stretch>
            <a:fillRect/>
          </a:stretch>
        </p:blipFill>
        <p:spPr>
          <a:xfrm>
            <a:off x="5265675" y="2725250"/>
            <a:ext cx="3834200" cy="2418250"/>
          </a:xfrm>
          <a:prstGeom prst="rect">
            <a:avLst/>
          </a:prstGeom>
          <a:noFill/>
          <a:ln>
            <a:noFill/>
          </a:ln>
        </p:spPr>
      </p:pic>
      <p:cxnSp>
        <p:nvCxnSpPr>
          <p:cNvPr id="2421" name="Google Shape;2421;p368"/>
          <p:cNvCxnSpPr/>
          <p:nvPr/>
        </p:nvCxnSpPr>
        <p:spPr>
          <a:xfrm>
            <a:off x="4684900" y="2612275"/>
            <a:ext cx="829800" cy="1242600"/>
          </a:xfrm>
          <a:prstGeom prst="straightConnector1">
            <a:avLst/>
          </a:prstGeom>
          <a:noFill/>
          <a:ln cap="flat" cmpd="sng" w="76200">
            <a:solidFill>
              <a:srgbClr val="FFFF00"/>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5" name="Shape 2425"/>
        <p:cNvGrpSpPr/>
        <p:nvPr/>
      </p:nvGrpSpPr>
      <p:grpSpPr>
        <a:xfrm>
          <a:off x="0" y="0"/>
          <a:ext cx="0" cy="0"/>
          <a:chOff x="0" y="0"/>
          <a:chExt cx="0" cy="0"/>
        </a:xfrm>
      </p:grpSpPr>
      <p:sp>
        <p:nvSpPr>
          <p:cNvPr id="2426" name="Google Shape;2426;p369"/>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Layout Margin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27" name="Google Shape;2427;p369"/>
          <p:cNvSpPr txBox="1"/>
          <p:nvPr>
            <p:ph idx="1" type="body"/>
          </p:nvPr>
        </p:nvSpPr>
        <p:spPr>
          <a:xfrm>
            <a:off x="311700" y="1206650"/>
            <a:ext cx="57009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TextView</a:t>
            </a:r>
            <a:endParaRPr b="1" sz="18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008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:layout_width=</a:t>
            </a:r>
            <a:r>
              <a:rPr b="1" lang="en" sz="1800">
                <a:solidFill>
                  <a:srgbClr val="008000"/>
                </a:solidFill>
                <a:highlight>
                  <a:srgbClr val="FFFFFF"/>
                </a:highlight>
                <a:latin typeface="Consolas"/>
                <a:ea typeface="Consolas"/>
                <a:cs typeface="Consolas"/>
                <a:sym typeface="Consolas"/>
              </a:rPr>
              <a:t>"wrap_content"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:layout_height=</a:t>
            </a:r>
            <a:r>
              <a:rPr b="1" lang="en" sz="1800">
                <a:solidFill>
                  <a:srgbClr val="008000"/>
                </a:solidFill>
                <a:highlight>
                  <a:srgbClr val="FFFFFF"/>
                </a:highlight>
                <a:latin typeface="Consolas"/>
                <a:ea typeface="Consolas"/>
                <a:cs typeface="Consolas"/>
                <a:sym typeface="Consolas"/>
              </a:rPr>
              <a:t>"wrap_content"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:layout_marginStart=</a:t>
            </a:r>
            <a:r>
              <a:rPr b="1" lang="en" sz="1800">
                <a:solidFill>
                  <a:srgbClr val="008000"/>
                </a:solidFill>
                <a:highlight>
                  <a:srgbClr val="FFFF00"/>
                </a:highlight>
                <a:latin typeface="Consolas"/>
                <a:ea typeface="Consolas"/>
                <a:cs typeface="Consolas"/>
                <a:sym typeface="Consolas"/>
              </a:rPr>
              <a:t>"30dp"</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:layout_marginTop=</a:t>
            </a:r>
            <a:r>
              <a:rPr b="1" lang="en" sz="1800">
                <a:solidFill>
                  <a:srgbClr val="008000"/>
                </a:solidFill>
                <a:highlight>
                  <a:srgbClr val="FFFF00"/>
                </a:highlight>
                <a:latin typeface="Consolas"/>
                <a:ea typeface="Consolas"/>
                <a:cs typeface="Consolas"/>
                <a:sym typeface="Consolas"/>
              </a:rPr>
              <a:t>"60dp"</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999999"/>
                </a:solidFill>
                <a:highlight>
                  <a:srgbClr val="FFFFFF"/>
                </a:highlight>
                <a:latin typeface="Consolas"/>
                <a:ea typeface="Consolas"/>
                <a:cs typeface="Consolas"/>
                <a:sym typeface="Consolas"/>
              </a:rPr>
              <a:t>android:text="Hello world!"</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android:textSize="50sp"</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android:textColor="#FFFFFF"</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android:background="</a:t>
            </a:r>
            <a:r>
              <a:rPr b="1" lang="en" sz="1800">
                <a:solidFill>
                  <a:srgbClr val="999999"/>
                </a:solidFill>
                <a:highlight>
                  <a:srgbClr val="FFFFFF"/>
                </a:highlight>
                <a:latin typeface="Consolas"/>
                <a:ea typeface="Consolas"/>
                <a:cs typeface="Consolas"/>
                <a:sym typeface="Consolas"/>
              </a:rPr>
              <a:t>#ffffbb33</a:t>
            </a:r>
            <a:r>
              <a:rPr b="1" lang="en" sz="1800">
                <a:solidFill>
                  <a:srgbClr val="999999"/>
                </a:solidFill>
                <a:highlight>
                  <a:srgbClr val="FFFFFF"/>
                </a:highlight>
                <a:latin typeface="Consolas"/>
                <a:ea typeface="Consolas"/>
                <a:cs typeface="Consolas"/>
                <a:sym typeface="Consolas"/>
              </a:rPr>
              <a:t>"</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800">
              <a:solidFill>
                <a:srgbClr val="E8BF6A"/>
              </a:solidFill>
              <a:highlight>
                <a:srgbClr val="282828"/>
              </a:highlight>
              <a:latin typeface="Consolas"/>
              <a:ea typeface="Consolas"/>
              <a:cs typeface="Consolas"/>
              <a:sym typeface="Consolas"/>
            </a:endParaRPr>
          </a:p>
          <a:p>
            <a:pPr indent="0" lvl="0" marL="0" rtl="0" algn="l">
              <a:spcBef>
                <a:spcPts val="0"/>
              </a:spcBef>
              <a:spcAft>
                <a:spcPts val="1600"/>
              </a:spcAft>
              <a:buNone/>
            </a:pPr>
            <a:r>
              <a:t/>
            </a:r>
            <a:endParaRPr sz="1800">
              <a:latin typeface="Consolas"/>
              <a:ea typeface="Consolas"/>
              <a:cs typeface="Consolas"/>
              <a:sym typeface="Consolas"/>
            </a:endParaRPr>
          </a:p>
        </p:txBody>
      </p:sp>
      <p:pic>
        <p:nvPicPr>
          <p:cNvPr id="2428" name="Google Shape;2428;p369"/>
          <p:cNvPicPr preferRelativeResize="0"/>
          <p:nvPr/>
        </p:nvPicPr>
        <p:blipFill>
          <a:blip r:embed="rId3">
            <a:alphaModFix/>
          </a:blip>
          <a:stretch>
            <a:fillRect/>
          </a:stretch>
        </p:blipFill>
        <p:spPr>
          <a:xfrm>
            <a:off x="6235600" y="1246325"/>
            <a:ext cx="2265799" cy="3897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2" name="Shape 2432"/>
        <p:cNvGrpSpPr/>
        <p:nvPr/>
      </p:nvGrpSpPr>
      <p:grpSpPr>
        <a:xfrm>
          <a:off x="0" y="0"/>
          <a:ext cx="0" cy="0"/>
          <a:chOff x="0" y="0"/>
          <a:chExt cx="0" cy="0"/>
        </a:xfrm>
      </p:grpSpPr>
      <p:pic>
        <p:nvPicPr>
          <p:cNvPr id="2433" name="Google Shape;2433;p370"/>
          <p:cNvPicPr preferRelativeResize="0"/>
          <p:nvPr/>
        </p:nvPicPr>
        <p:blipFill>
          <a:blip r:embed="rId3">
            <a:alphaModFix/>
          </a:blip>
          <a:stretch>
            <a:fillRect/>
          </a:stretch>
        </p:blipFill>
        <p:spPr>
          <a:xfrm>
            <a:off x="6592225" y="1206638"/>
            <a:ext cx="2240043" cy="3897175"/>
          </a:xfrm>
          <a:prstGeom prst="rect">
            <a:avLst/>
          </a:prstGeom>
          <a:noFill/>
          <a:ln>
            <a:noFill/>
          </a:ln>
        </p:spPr>
      </p:pic>
      <p:sp>
        <p:nvSpPr>
          <p:cNvPr id="2434" name="Google Shape;2434;p37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Layout Margin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35" name="Google Shape;2435;p370"/>
          <p:cNvSpPr txBox="1"/>
          <p:nvPr>
            <p:ph idx="1" type="body"/>
          </p:nvPr>
        </p:nvSpPr>
        <p:spPr>
          <a:xfrm>
            <a:off x="311700" y="1206650"/>
            <a:ext cx="57009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TextView</a:t>
            </a:r>
            <a:endParaRPr b="1" sz="18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008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:layout_width=</a:t>
            </a:r>
            <a:r>
              <a:rPr b="1" lang="en" sz="1800">
                <a:solidFill>
                  <a:srgbClr val="008000"/>
                </a:solidFill>
                <a:highlight>
                  <a:srgbClr val="FFFFFF"/>
                </a:highlight>
                <a:latin typeface="Consolas"/>
                <a:ea typeface="Consolas"/>
                <a:cs typeface="Consolas"/>
                <a:sym typeface="Consolas"/>
              </a:rPr>
              <a:t>"</a:t>
            </a:r>
            <a:r>
              <a:rPr b="1" lang="en" sz="1800">
                <a:solidFill>
                  <a:srgbClr val="008000"/>
                </a:solidFill>
                <a:highlight>
                  <a:srgbClr val="FFFFFF"/>
                </a:highlight>
                <a:latin typeface="Consolas"/>
                <a:ea typeface="Consolas"/>
                <a:cs typeface="Consolas"/>
                <a:sym typeface="Consolas"/>
              </a:rPr>
              <a:t>match_parent</a:t>
            </a:r>
            <a:r>
              <a:rPr b="1" lang="en" sz="1800">
                <a:solidFill>
                  <a:srgbClr val="008000"/>
                </a:solidFill>
                <a:highlight>
                  <a:srgbClr val="FFFFFF"/>
                </a:highlight>
                <a:latin typeface="Consolas"/>
                <a:ea typeface="Consolas"/>
                <a:cs typeface="Consolas"/>
                <a:sym typeface="Consolas"/>
              </a:rPr>
              <a: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:layout_height=</a:t>
            </a:r>
            <a:r>
              <a:rPr b="1" lang="en" sz="1800">
                <a:solidFill>
                  <a:srgbClr val="008000"/>
                </a:solidFill>
                <a:highlight>
                  <a:srgbClr val="FFFFFF"/>
                </a:highlight>
                <a:latin typeface="Consolas"/>
                <a:ea typeface="Consolas"/>
                <a:cs typeface="Consolas"/>
                <a:sym typeface="Consolas"/>
              </a:rPr>
              <a:t>"wrap_content"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:layout_margin=</a:t>
            </a:r>
            <a:r>
              <a:rPr b="1" lang="en" sz="1800">
                <a:solidFill>
                  <a:srgbClr val="008000"/>
                </a:solidFill>
                <a:highlight>
                  <a:srgbClr val="FFFF00"/>
                </a:highlight>
                <a:latin typeface="Consolas"/>
                <a:ea typeface="Consolas"/>
                <a:cs typeface="Consolas"/>
                <a:sym typeface="Consolas"/>
              </a:rPr>
              <a:t>"100dp"</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999999"/>
                </a:solidFill>
                <a:highlight>
                  <a:srgbClr val="FFFFFF"/>
                </a:highlight>
                <a:latin typeface="Consolas"/>
                <a:ea typeface="Consolas"/>
                <a:cs typeface="Consolas"/>
                <a:sym typeface="Consolas"/>
              </a:rPr>
              <a:t>android:text="Hello world!"</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android:textSize="50sp"</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android:textColor="#FFFFFF"</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android:background="#f200ff"</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800">
              <a:solidFill>
                <a:srgbClr val="E8BF6A"/>
              </a:solidFill>
              <a:highlight>
                <a:srgbClr val="282828"/>
              </a:highlight>
              <a:latin typeface="Consolas"/>
              <a:ea typeface="Consolas"/>
              <a:cs typeface="Consolas"/>
              <a:sym typeface="Consolas"/>
            </a:endParaRPr>
          </a:p>
          <a:p>
            <a:pPr indent="0" lvl="0" marL="0" rtl="0" algn="l">
              <a:spcBef>
                <a:spcPts val="0"/>
              </a:spcBef>
              <a:spcAft>
                <a:spcPts val="1600"/>
              </a:spcAft>
              <a:buNone/>
            </a:pPr>
            <a:r>
              <a:t/>
            </a:r>
            <a:endParaRPr sz="1800">
              <a:latin typeface="Consolas"/>
              <a:ea typeface="Consolas"/>
              <a:cs typeface="Consolas"/>
              <a:sym typeface="Consolas"/>
            </a:endParaRPr>
          </a:p>
        </p:txBody>
      </p:sp>
      <p:cxnSp>
        <p:nvCxnSpPr>
          <p:cNvPr id="2436" name="Google Shape;2436;p370"/>
          <p:cNvCxnSpPr/>
          <p:nvPr/>
        </p:nvCxnSpPr>
        <p:spPr>
          <a:xfrm>
            <a:off x="6708425" y="2525725"/>
            <a:ext cx="327300" cy="0"/>
          </a:xfrm>
          <a:prstGeom prst="straightConnector1">
            <a:avLst/>
          </a:prstGeom>
          <a:noFill/>
          <a:ln cap="flat" cmpd="sng" w="19050">
            <a:solidFill>
              <a:srgbClr val="FFFF00"/>
            </a:solidFill>
            <a:prstDash val="solid"/>
            <a:round/>
            <a:headEnd len="med" w="med" type="none"/>
            <a:tailEnd len="med" w="med" type="triangle"/>
          </a:ln>
        </p:spPr>
      </p:cxnSp>
      <p:cxnSp>
        <p:nvCxnSpPr>
          <p:cNvPr id="2437" name="Google Shape;2437;p370"/>
          <p:cNvCxnSpPr/>
          <p:nvPr/>
        </p:nvCxnSpPr>
        <p:spPr>
          <a:xfrm rot="5400000">
            <a:off x="7510050" y="1943275"/>
            <a:ext cx="327300" cy="0"/>
          </a:xfrm>
          <a:prstGeom prst="straightConnector1">
            <a:avLst/>
          </a:prstGeom>
          <a:noFill/>
          <a:ln cap="flat" cmpd="sng" w="19050">
            <a:solidFill>
              <a:srgbClr val="FFFF00"/>
            </a:solidFill>
            <a:prstDash val="solid"/>
            <a:round/>
            <a:headEnd len="med" w="med" type="none"/>
            <a:tailEnd len="med" w="med" type="triangle"/>
          </a:ln>
        </p:spPr>
      </p:cxnSp>
      <p:cxnSp>
        <p:nvCxnSpPr>
          <p:cNvPr id="2438" name="Google Shape;2438;p370"/>
          <p:cNvCxnSpPr/>
          <p:nvPr/>
        </p:nvCxnSpPr>
        <p:spPr>
          <a:xfrm rot="10800000">
            <a:off x="8360200" y="2525725"/>
            <a:ext cx="327300" cy="0"/>
          </a:xfrm>
          <a:prstGeom prst="straightConnector1">
            <a:avLst/>
          </a:prstGeom>
          <a:noFill/>
          <a:ln cap="flat" cmpd="sng" w="19050">
            <a:solidFill>
              <a:srgbClr val="FFFF00"/>
            </a:solidFill>
            <a:prstDash val="solid"/>
            <a:round/>
            <a:headEnd len="med" w="med" type="none"/>
            <a:tailEnd len="med" w="med" type="triangle"/>
          </a:ln>
        </p:spPr>
      </p:cxnSp>
      <p:cxnSp>
        <p:nvCxnSpPr>
          <p:cNvPr id="2439" name="Google Shape;2439;p370"/>
          <p:cNvCxnSpPr/>
          <p:nvPr/>
        </p:nvCxnSpPr>
        <p:spPr>
          <a:xfrm rot="-5400000">
            <a:off x="7510050" y="3155238"/>
            <a:ext cx="327300" cy="0"/>
          </a:xfrm>
          <a:prstGeom prst="straightConnector1">
            <a:avLst/>
          </a:prstGeom>
          <a:noFill/>
          <a:ln cap="flat" cmpd="sng" w="19050">
            <a:solidFill>
              <a:srgbClr val="FFFF00"/>
            </a:solidFill>
            <a:prstDash val="solid"/>
            <a:round/>
            <a:headEnd len="med" w="med"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3" name="Shape 2443"/>
        <p:cNvGrpSpPr/>
        <p:nvPr/>
      </p:nvGrpSpPr>
      <p:grpSpPr>
        <a:xfrm>
          <a:off x="0" y="0"/>
          <a:ext cx="0" cy="0"/>
          <a:chOff x="0" y="0"/>
          <a:chExt cx="0" cy="0"/>
        </a:xfrm>
      </p:grpSpPr>
      <p:sp>
        <p:nvSpPr>
          <p:cNvPr id="2444" name="Google Shape;2444;p371"/>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Padding</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8" name="Shape 2448"/>
        <p:cNvGrpSpPr/>
        <p:nvPr/>
      </p:nvGrpSpPr>
      <p:grpSpPr>
        <a:xfrm>
          <a:off x="0" y="0"/>
          <a:ext cx="0" cy="0"/>
          <a:chOff x="0" y="0"/>
          <a:chExt cx="0" cy="0"/>
        </a:xfrm>
      </p:grpSpPr>
      <p:sp>
        <p:nvSpPr>
          <p:cNvPr id="2449" name="Google Shape;2449;p37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Margin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50" name="Google Shape;2450;p372"/>
          <p:cNvSpPr txBox="1"/>
          <p:nvPr>
            <p:ph idx="1" type="body"/>
          </p:nvPr>
        </p:nvSpPr>
        <p:spPr>
          <a:xfrm>
            <a:off x="311700" y="1206650"/>
            <a:ext cx="57009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TextView</a:t>
            </a:r>
            <a:endParaRPr b="1" sz="18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008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:layout_width=</a:t>
            </a:r>
            <a:r>
              <a:rPr b="1" lang="en" sz="1800">
                <a:solidFill>
                  <a:srgbClr val="008000"/>
                </a:solidFill>
                <a:highlight>
                  <a:srgbClr val="FFFFFF"/>
                </a:highlight>
                <a:latin typeface="Consolas"/>
                <a:ea typeface="Consolas"/>
                <a:cs typeface="Consolas"/>
                <a:sym typeface="Consolas"/>
              </a:rPr>
              <a:t>"350dp"</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:layout_height=</a:t>
            </a:r>
            <a:r>
              <a:rPr b="1" lang="en" sz="1800">
                <a:solidFill>
                  <a:srgbClr val="008000"/>
                </a:solidFill>
                <a:highlight>
                  <a:srgbClr val="FFFFFF"/>
                </a:highlight>
                <a:latin typeface="Consolas"/>
                <a:ea typeface="Consolas"/>
                <a:cs typeface="Consolas"/>
                <a:sym typeface="Consolas"/>
              </a:rPr>
              <a:t>"300dp"</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:paddingStart=</a:t>
            </a:r>
            <a:r>
              <a:rPr b="1" lang="en" sz="1800">
                <a:solidFill>
                  <a:srgbClr val="008000"/>
                </a:solidFill>
                <a:highlight>
                  <a:srgbClr val="FFFF00"/>
                </a:highlight>
                <a:latin typeface="Consolas"/>
                <a:ea typeface="Consolas"/>
                <a:cs typeface="Consolas"/>
                <a:sym typeface="Consolas"/>
              </a:rPr>
              <a:t>"30dp"</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999999"/>
                </a:solidFill>
                <a:highlight>
                  <a:srgbClr val="FFFFFF"/>
                </a:highlight>
                <a:latin typeface="Consolas"/>
                <a:ea typeface="Consolas"/>
                <a:cs typeface="Consolas"/>
                <a:sym typeface="Consolas"/>
              </a:rPr>
              <a:t>android:text="Hello world!"</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android:textSize="50sp"</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android:textColor="#FFFFFF"</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android:background="#ffffbb33"</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800">
              <a:solidFill>
                <a:srgbClr val="E8BF6A"/>
              </a:solidFill>
              <a:highlight>
                <a:srgbClr val="282828"/>
              </a:highlight>
              <a:latin typeface="Consolas"/>
              <a:ea typeface="Consolas"/>
              <a:cs typeface="Consolas"/>
              <a:sym typeface="Consolas"/>
            </a:endParaRPr>
          </a:p>
          <a:p>
            <a:pPr indent="0" lvl="0" marL="0" rtl="0" algn="l">
              <a:spcBef>
                <a:spcPts val="0"/>
              </a:spcBef>
              <a:spcAft>
                <a:spcPts val="1600"/>
              </a:spcAft>
              <a:buNone/>
            </a:pPr>
            <a:r>
              <a:t/>
            </a:r>
            <a:endParaRPr sz="1800">
              <a:latin typeface="Consolas"/>
              <a:ea typeface="Consolas"/>
              <a:cs typeface="Consolas"/>
              <a:sym typeface="Consolas"/>
            </a:endParaRPr>
          </a:p>
        </p:txBody>
      </p:sp>
      <p:pic>
        <p:nvPicPr>
          <p:cNvPr id="2451" name="Google Shape;2451;p372"/>
          <p:cNvPicPr preferRelativeResize="0"/>
          <p:nvPr/>
        </p:nvPicPr>
        <p:blipFill>
          <a:blip r:embed="rId3">
            <a:alphaModFix/>
          </a:blip>
          <a:stretch>
            <a:fillRect/>
          </a:stretch>
        </p:blipFill>
        <p:spPr>
          <a:xfrm>
            <a:off x="6147350" y="1246325"/>
            <a:ext cx="2213927" cy="38971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5" name="Shape 2455"/>
        <p:cNvGrpSpPr/>
        <p:nvPr/>
      </p:nvGrpSpPr>
      <p:grpSpPr>
        <a:xfrm>
          <a:off x="0" y="0"/>
          <a:ext cx="0" cy="0"/>
          <a:chOff x="0" y="0"/>
          <a:chExt cx="0" cy="0"/>
        </a:xfrm>
      </p:grpSpPr>
      <p:sp>
        <p:nvSpPr>
          <p:cNvPr id="2456" name="Google Shape;2456;p37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Margin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57" name="Google Shape;2457;p373"/>
          <p:cNvSpPr txBox="1"/>
          <p:nvPr>
            <p:ph idx="1" type="body"/>
          </p:nvPr>
        </p:nvSpPr>
        <p:spPr>
          <a:xfrm>
            <a:off x="311700" y="1206650"/>
            <a:ext cx="57009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TextView</a:t>
            </a:r>
            <a:endParaRPr b="1" sz="18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008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:layout_width=</a:t>
            </a:r>
            <a:r>
              <a:rPr b="1" lang="en" sz="1800">
                <a:solidFill>
                  <a:srgbClr val="008000"/>
                </a:solidFill>
                <a:highlight>
                  <a:srgbClr val="FFFFFF"/>
                </a:highlight>
                <a:latin typeface="Consolas"/>
                <a:ea typeface="Consolas"/>
                <a:cs typeface="Consolas"/>
                <a:sym typeface="Consolas"/>
              </a:rPr>
              <a:t>"350dp"</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:layout_height=</a:t>
            </a:r>
            <a:r>
              <a:rPr b="1" lang="en" sz="1800">
                <a:solidFill>
                  <a:srgbClr val="008000"/>
                </a:solidFill>
                <a:highlight>
                  <a:srgbClr val="FFFFFF"/>
                </a:highlight>
                <a:latin typeface="Consolas"/>
                <a:ea typeface="Consolas"/>
                <a:cs typeface="Consolas"/>
                <a:sym typeface="Consolas"/>
              </a:rPr>
              <a:t>"300dp"</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:paddingStart=</a:t>
            </a:r>
            <a:r>
              <a:rPr b="1" lang="en" sz="1800">
                <a:solidFill>
                  <a:srgbClr val="008000"/>
                </a:solidFill>
                <a:highlight>
                  <a:srgbClr val="FFFF00"/>
                </a:highlight>
                <a:latin typeface="Consolas"/>
                <a:ea typeface="Consolas"/>
                <a:cs typeface="Consolas"/>
                <a:sym typeface="Consolas"/>
              </a:rPr>
              <a:t>"30dp"</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:paddingTop=</a:t>
            </a:r>
            <a:r>
              <a:rPr b="1" lang="en" sz="1800">
                <a:solidFill>
                  <a:srgbClr val="008000"/>
                </a:solidFill>
                <a:highlight>
                  <a:srgbClr val="FFFF00"/>
                </a:highlight>
                <a:latin typeface="Consolas"/>
                <a:ea typeface="Consolas"/>
                <a:cs typeface="Consolas"/>
                <a:sym typeface="Consolas"/>
              </a:rPr>
              <a:t>"100dp"</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999999"/>
                </a:solidFill>
                <a:highlight>
                  <a:srgbClr val="FFFFFF"/>
                </a:highlight>
                <a:latin typeface="Consolas"/>
                <a:ea typeface="Consolas"/>
                <a:cs typeface="Consolas"/>
                <a:sym typeface="Consolas"/>
              </a:rPr>
              <a:t>android:text="Hello world!"</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android:textSize="50sp"</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android:textColor="#FFFFFF"</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999999"/>
                </a:solidFill>
                <a:highlight>
                  <a:srgbClr val="FFFFFF"/>
                </a:highlight>
                <a:latin typeface="Consolas"/>
                <a:ea typeface="Consolas"/>
                <a:cs typeface="Consolas"/>
                <a:sym typeface="Consolas"/>
              </a:rPr>
              <a:t>   android:background="</a:t>
            </a:r>
            <a:r>
              <a:rPr b="1" lang="en" sz="1800">
                <a:solidFill>
                  <a:srgbClr val="999999"/>
                </a:solidFill>
                <a:highlight>
                  <a:srgbClr val="FFFFFF"/>
                </a:highlight>
                <a:latin typeface="Consolas"/>
                <a:ea typeface="Consolas"/>
                <a:cs typeface="Consolas"/>
                <a:sym typeface="Consolas"/>
              </a:rPr>
              <a:t>#ffffbb33</a:t>
            </a:r>
            <a:r>
              <a:rPr b="1" lang="en" sz="1800">
                <a:solidFill>
                  <a:srgbClr val="999999"/>
                </a:solidFill>
                <a:highlight>
                  <a:srgbClr val="FFFFFF"/>
                </a:highlight>
                <a:latin typeface="Consolas"/>
                <a:ea typeface="Consolas"/>
                <a:cs typeface="Consolas"/>
                <a:sym typeface="Consolas"/>
              </a:rPr>
              <a:t>"</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800">
              <a:solidFill>
                <a:srgbClr val="E8BF6A"/>
              </a:solidFill>
              <a:highlight>
                <a:srgbClr val="282828"/>
              </a:highlight>
              <a:latin typeface="Consolas"/>
              <a:ea typeface="Consolas"/>
              <a:cs typeface="Consolas"/>
              <a:sym typeface="Consolas"/>
            </a:endParaRPr>
          </a:p>
          <a:p>
            <a:pPr indent="0" lvl="0" marL="0" rtl="0" algn="l">
              <a:spcBef>
                <a:spcPts val="0"/>
              </a:spcBef>
              <a:spcAft>
                <a:spcPts val="1600"/>
              </a:spcAft>
              <a:buNone/>
            </a:pPr>
            <a:r>
              <a:t/>
            </a:r>
            <a:endParaRPr sz="1800">
              <a:latin typeface="Consolas"/>
              <a:ea typeface="Consolas"/>
              <a:cs typeface="Consolas"/>
              <a:sym typeface="Consolas"/>
            </a:endParaRPr>
          </a:p>
        </p:txBody>
      </p:sp>
      <p:pic>
        <p:nvPicPr>
          <p:cNvPr id="2458" name="Google Shape;2458;p373"/>
          <p:cNvPicPr preferRelativeResize="0"/>
          <p:nvPr/>
        </p:nvPicPr>
        <p:blipFill>
          <a:blip r:embed="rId3">
            <a:alphaModFix/>
          </a:blip>
          <a:stretch>
            <a:fillRect/>
          </a:stretch>
        </p:blipFill>
        <p:spPr>
          <a:xfrm>
            <a:off x="6473775" y="1206650"/>
            <a:ext cx="2234050" cy="38971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2" name="Shape 2462"/>
        <p:cNvGrpSpPr/>
        <p:nvPr/>
      </p:nvGrpSpPr>
      <p:grpSpPr>
        <a:xfrm>
          <a:off x="0" y="0"/>
          <a:ext cx="0" cy="0"/>
          <a:chOff x="0" y="0"/>
          <a:chExt cx="0" cy="0"/>
        </a:xfrm>
      </p:grpSpPr>
      <p:sp>
        <p:nvSpPr>
          <p:cNvPr id="2463" name="Google Shape;2463;p37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Margin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64" name="Google Shape;2464;p374"/>
          <p:cNvSpPr txBox="1"/>
          <p:nvPr>
            <p:ph idx="1" type="body"/>
          </p:nvPr>
        </p:nvSpPr>
        <p:spPr>
          <a:xfrm>
            <a:off x="311700" y="1206650"/>
            <a:ext cx="5700900" cy="322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TextView</a:t>
            </a:r>
            <a:endParaRPr b="1" sz="18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00008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:layout_width=</a:t>
            </a:r>
            <a:r>
              <a:rPr b="1" lang="en" sz="1800">
                <a:solidFill>
                  <a:srgbClr val="008000"/>
                </a:solidFill>
                <a:highlight>
                  <a:srgbClr val="FFFFFF"/>
                </a:highlight>
                <a:latin typeface="Consolas"/>
                <a:ea typeface="Consolas"/>
                <a:cs typeface="Consolas"/>
                <a:sym typeface="Consolas"/>
              </a:rPr>
              <a:t>"350dp"</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:layout_height=</a:t>
            </a:r>
            <a:r>
              <a:rPr b="1" lang="en" sz="1800">
                <a:solidFill>
                  <a:srgbClr val="008000"/>
                </a:solidFill>
                <a:highlight>
                  <a:srgbClr val="FFFFFF"/>
                </a:highlight>
                <a:latin typeface="Consolas"/>
                <a:ea typeface="Consolas"/>
                <a:cs typeface="Consolas"/>
                <a:sym typeface="Consolas"/>
              </a:rPr>
              <a:t>"300dp"</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:padding=</a:t>
            </a:r>
            <a:r>
              <a:rPr b="1" lang="en" sz="1800">
                <a:solidFill>
                  <a:srgbClr val="008000"/>
                </a:solidFill>
                <a:highlight>
                  <a:srgbClr val="FFFF00"/>
                </a:highlight>
                <a:latin typeface="Consolas"/>
                <a:ea typeface="Consolas"/>
                <a:cs typeface="Consolas"/>
                <a:sym typeface="Consolas"/>
              </a:rPr>
              <a:t>"75dp"</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008000"/>
                </a:solidFill>
                <a:highlight>
                  <a:srgbClr val="FFFFFF"/>
                </a:highlight>
                <a:latin typeface="Consolas"/>
                <a:ea typeface="Consolas"/>
                <a:cs typeface="Consolas"/>
                <a:sym typeface="Consolas"/>
              </a:rPr>
              <a:t>  </a:t>
            </a:r>
            <a:r>
              <a:rPr b="1" lang="en" sz="1800">
                <a:solidFill>
                  <a:srgbClr val="999999"/>
                </a:solidFill>
                <a:highlight>
                  <a:srgbClr val="FFFFFF"/>
                </a:highlight>
                <a:latin typeface="Consolas"/>
                <a:ea typeface="Consolas"/>
                <a:cs typeface="Consolas"/>
                <a:sym typeface="Consolas"/>
              </a:rPr>
              <a:t> android:text="Hello world!"</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999999"/>
                </a:solidFill>
                <a:highlight>
                  <a:srgbClr val="FFFFFF"/>
                </a:highlight>
                <a:latin typeface="Consolas"/>
                <a:ea typeface="Consolas"/>
                <a:cs typeface="Consolas"/>
                <a:sym typeface="Consolas"/>
              </a:rPr>
              <a:t>   android:textSize="50sp"</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999999"/>
                </a:solidFill>
                <a:highlight>
                  <a:srgbClr val="FFFFFF"/>
                </a:highlight>
                <a:latin typeface="Consolas"/>
                <a:ea typeface="Consolas"/>
                <a:cs typeface="Consolas"/>
                <a:sym typeface="Consolas"/>
              </a:rPr>
              <a:t>   android:textColor="#FFFFFF"</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999999"/>
                </a:solidFill>
                <a:highlight>
                  <a:srgbClr val="FFFFFF"/>
                </a:highlight>
                <a:latin typeface="Consolas"/>
                <a:ea typeface="Consolas"/>
                <a:cs typeface="Consolas"/>
                <a:sym typeface="Consolas"/>
              </a:rPr>
              <a:t>   android:background="</a:t>
            </a:r>
            <a:r>
              <a:rPr b="1" lang="en" sz="1800">
                <a:solidFill>
                  <a:srgbClr val="999999"/>
                </a:solidFill>
                <a:highlight>
                  <a:srgbClr val="FFFFFF"/>
                </a:highlight>
                <a:latin typeface="Consolas"/>
                <a:ea typeface="Consolas"/>
                <a:cs typeface="Consolas"/>
                <a:sym typeface="Consolas"/>
              </a:rPr>
              <a:t>#ffffbb33</a:t>
            </a:r>
            <a:r>
              <a:rPr b="1" lang="en" sz="1800">
                <a:solidFill>
                  <a:srgbClr val="999999"/>
                </a:solidFill>
                <a:highlight>
                  <a:srgbClr val="FFFFFF"/>
                </a:highlight>
                <a:latin typeface="Consolas"/>
                <a:ea typeface="Consolas"/>
                <a:cs typeface="Consolas"/>
                <a:sym typeface="Consolas"/>
              </a:rPr>
              <a:t>"</a:t>
            </a:r>
            <a:endParaRPr b="1" sz="1800">
              <a:solidFill>
                <a:srgbClr val="999999"/>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008000"/>
                </a:solidFill>
                <a:highlight>
                  <a:srgbClr val="FFFFFF"/>
                </a:highlight>
                <a:latin typeface="Consolas"/>
                <a:ea typeface="Consolas"/>
                <a:cs typeface="Consolas"/>
                <a:sym typeface="Consolas"/>
              </a:rPr>
              <a:t>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sz="1800">
              <a:solidFill>
                <a:srgbClr val="E8BF6A"/>
              </a:solidFill>
              <a:highlight>
                <a:srgbClr val="282828"/>
              </a:highlight>
              <a:latin typeface="Consolas"/>
              <a:ea typeface="Consolas"/>
              <a:cs typeface="Consolas"/>
              <a:sym typeface="Consolas"/>
            </a:endParaRPr>
          </a:p>
          <a:p>
            <a:pPr indent="0" lvl="0" marL="0" rtl="0" algn="l">
              <a:spcBef>
                <a:spcPts val="0"/>
              </a:spcBef>
              <a:spcAft>
                <a:spcPts val="1600"/>
              </a:spcAft>
              <a:buNone/>
            </a:pPr>
            <a:r>
              <a:t/>
            </a:r>
            <a:endParaRPr sz="1800">
              <a:latin typeface="Consolas"/>
              <a:ea typeface="Consolas"/>
              <a:cs typeface="Consolas"/>
              <a:sym typeface="Consolas"/>
            </a:endParaRPr>
          </a:p>
        </p:txBody>
      </p:sp>
      <p:pic>
        <p:nvPicPr>
          <p:cNvPr id="2465" name="Google Shape;2465;p374"/>
          <p:cNvPicPr preferRelativeResize="0"/>
          <p:nvPr/>
        </p:nvPicPr>
        <p:blipFill>
          <a:blip r:embed="rId3">
            <a:alphaModFix/>
          </a:blip>
          <a:stretch>
            <a:fillRect/>
          </a:stretch>
        </p:blipFill>
        <p:spPr>
          <a:xfrm>
            <a:off x="6288500" y="1206650"/>
            <a:ext cx="2188033" cy="38971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9" name="Shape 2469"/>
        <p:cNvGrpSpPr/>
        <p:nvPr/>
      </p:nvGrpSpPr>
      <p:grpSpPr>
        <a:xfrm>
          <a:off x="0" y="0"/>
          <a:ext cx="0" cy="0"/>
          <a:chOff x="0" y="0"/>
          <a:chExt cx="0" cy="0"/>
        </a:xfrm>
      </p:grpSpPr>
      <p:sp>
        <p:nvSpPr>
          <p:cNvPr id="2470" name="Google Shape;2470;p37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 Margin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71" name="Google Shape;2471;p375"/>
          <p:cNvSpPr txBox="1"/>
          <p:nvPr/>
        </p:nvSpPr>
        <p:spPr>
          <a:xfrm>
            <a:off x="3658100" y="2250275"/>
            <a:ext cx="2438700" cy="18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MARGINS</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 sz="2400"/>
              <a:t>PADDINGS</a:t>
            </a:r>
            <a:endParaRPr b="1" sz="2400"/>
          </a:p>
        </p:txBody>
      </p:sp>
      <p:cxnSp>
        <p:nvCxnSpPr>
          <p:cNvPr id="2472" name="Google Shape;2472;p375"/>
          <p:cNvCxnSpPr/>
          <p:nvPr/>
        </p:nvCxnSpPr>
        <p:spPr>
          <a:xfrm rot="10800000">
            <a:off x="3536025" y="2217025"/>
            <a:ext cx="2117400" cy="0"/>
          </a:xfrm>
          <a:prstGeom prst="straightConnector1">
            <a:avLst/>
          </a:prstGeom>
          <a:noFill/>
          <a:ln cap="flat" cmpd="sng" w="28575">
            <a:solidFill>
              <a:schemeClr val="dk2"/>
            </a:solidFill>
            <a:prstDash val="solid"/>
            <a:round/>
            <a:headEnd len="med" w="med" type="none"/>
            <a:tailEnd len="med" w="med" type="triangle"/>
          </a:ln>
        </p:spPr>
      </p:cxnSp>
      <p:cxnSp>
        <p:nvCxnSpPr>
          <p:cNvPr id="2473" name="Google Shape;2473;p375"/>
          <p:cNvCxnSpPr/>
          <p:nvPr/>
        </p:nvCxnSpPr>
        <p:spPr>
          <a:xfrm>
            <a:off x="3536025" y="3743975"/>
            <a:ext cx="2239200" cy="13800"/>
          </a:xfrm>
          <a:prstGeom prst="straightConnector1">
            <a:avLst/>
          </a:prstGeom>
          <a:noFill/>
          <a:ln cap="flat" cmpd="sng" w="28575">
            <a:solidFill>
              <a:schemeClr val="dk2"/>
            </a:solidFill>
            <a:prstDash val="solid"/>
            <a:round/>
            <a:headEnd len="med" w="med" type="none"/>
            <a:tailEnd len="med" w="med" type="triangle"/>
          </a:ln>
        </p:spPr>
      </p:cxnSp>
      <p:pic>
        <p:nvPicPr>
          <p:cNvPr id="2474" name="Google Shape;2474;p375"/>
          <p:cNvPicPr preferRelativeResize="0"/>
          <p:nvPr/>
        </p:nvPicPr>
        <p:blipFill>
          <a:blip r:embed="rId3">
            <a:alphaModFix/>
          </a:blip>
          <a:stretch>
            <a:fillRect/>
          </a:stretch>
        </p:blipFill>
        <p:spPr>
          <a:xfrm>
            <a:off x="6299875" y="1210688"/>
            <a:ext cx="2213927" cy="3897175"/>
          </a:xfrm>
          <a:prstGeom prst="rect">
            <a:avLst/>
          </a:prstGeom>
          <a:noFill/>
          <a:ln>
            <a:noFill/>
          </a:ln>
        </p:spPr>
      </p:pic>
      <p:pic>
        <p:nvPicPr>
          <p:cNvPr id="2475" name="Google Shape;2475;p375"/>
          <p:cNvPicPr preferRelativeResize="0"/>
          <p:nvPr/>
        </p:nvPicPr>
        <p:blipFill>
          <a:blip r:embed="rId4">
            <a:alphaModFix/>
          </a:blip>
          <a:stretch>
            <a:fillRect/>
          </a:stretch>
        </p:blipFill>
        <p:spPr>
          <a:xfrm>
            <a:off x="831150" y="1210675"/>
            <a:ext cx="2240043" cy="38971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9" name="Shape 2479"/>
        <p:cNvGrpSpPr/>
        <p:nvPr/>
      </p:nvGrpSpPr>
      <p:grpSpPr>
        <a:xfrm>
          <a:off x="0" y="0"/>
          <a:ext cx="0" cy="0"/>
          <a:chOff x="0" y="0"/>
          <a:chExt cx="0" cy="0"/>
        </a:xfrm>
      </p:grpSpPr>
      <p:sp>
        <p:nvSpPr>
          <p:cNvPr id="2480" name="Google Shape;2480;p376"/>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Visibility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4" name="Shape 2484"/>
        <p:cNvGrpSpPr/>
        <p:nvPr/>
      </p:nvGrpSpPr>
      <p:grpSpPr>
        <a:xfrm>
          <a:off x="0" y="0"/>
          <a:ext cx="0" cy="0"/>
          <a:chOff x="0" y="0"/>
          <a:chExt cx="0" cy="0"/>
        </a:xfrm>
      </p:grpSpPr>
      <p:sp>
        <p:nvSpPr>
          <p:cNvPr id="2485" name="Google Shape;2485;p37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Visibility</a:t>
            </a:r>
            <a:endParaRPr/>
          </a:p>
        </p:txBody>
      </p:sp>
      <p:sp>
        <p:nvSpPr>
          <p:cNvPr id="2486" name="Google Shape;2486;p377"/>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0E7A"/>
                </a:solidFill>
                <a:highlight>
                  <a:srgbClr val="FFFF00"/>
                </a:highlight>
                <a:latin typeface="Consolas"/>
                <a:ea typeface="Consolas"/>
                <a:cs typeface="Consolas"/>
                <a:sym typeface="Consolas"/>
              </a:rPr>
              <a:t>android</a:t>
            </a:r>
            <a:r>
              <a:rPr b="1" lang="en">
                <a:solidFill>
                  <a:srgbClr val="0000FF"/>
                </a:solidFill>
                <a:highlight>
                  <a:srgbClr val="FFFF00"/>
                </a:highlight>
                <a:latin typeface="Consolas"/>
                <a:ea typeface="Consolas"/>
                <a:cs typeface="Consolas"/>
                <a:sym typeface="Consolas"/>
              </a:rPr>
              <a:t>:visibility=</a:t>
            </a:r>
            <a:r>
              <a:rPr b="1" lang="en">
                <a:solidFill>
                  <a:srgbClr val="008000"/>
                </a:solidFill>
                <a:highlight>
                  <a:srgbClr val="FFFF00"/>
                </a:highlight>
                <a:latin typeface="Consolas"/>
                <a:ea typeface="Consolas"/>
                <a:cs typeface="Consolas"/>
                <a:sym typeface="Consolas"/>
              </a:rPr>
              <a:t>"visible"</a:t>
            </a:r>
            <a:endParaRPr b="1">
              <a:solidFill>
                <a:srgbClr val="008000"/>
              </a:solidFill>
              <a:highlight>
                <a:srgbClr val="FFFF00"/>
              </a:highlight>
              <a:latin typeface="Consolas"/>
              <a:ea typeface="Consolas"/>
              <a:cs typeface="Consolas"/>
              <a:sym typeface="Consolas"/>
            </a:endParaRPr>
          </a:p>
          <a:p>
            <a:pPr indent="0" lvl="0" marL="0" rtl="0" algn="l">
              <a:spcBef>
                <a:spcPts val="1600"/>
              </a:spcBef>
              <a:spcAft>
                <a:spcPts val="0"/>
              </a:spcAft>
              <a:buNone/>
            </a:pPr>
            <a:r>
              <a:rPr b="1" lang="en">
                <a:solidFill>
                  <a:srgbClr val="660E7A"/>
                </a:solidFill>
                <a:highlight>
                  <a:srgbClr val="FFFFFF"/>
                </a:highlight>
                <a:latin typeface="Consolas"/>
                <a:ea typeface="Consolas"/>
                <a:cs typeface="Consolas"/>
                <a:sym typeface="Consolas"/>
              </a:rPr>
              <a:t>android</a:t>
            </a:r>
            <a:r>
              <a:rPr b="1" lang="en">
                <a:solidFill>
                  <a:srgbClr val="0000FF"/>
                </a:solidFill>
                <a:highlight>
                  <a:srgbClr val="FFFFFF"/>
                </a:highlight>
                <a:latin typeface="Consolas"/>
                <a:ea typeface="Consolas"/>
                <a:cs typeface="Consolas"/>
                <a:sym typeface="Consolas"/>
              </a:rPr>
              <a:t>:visibility=</a:t>
            </a:r>
            <a:r>
              <a:rPr b="1" lang="en">
                <a:solidFill>
                  <a:srgbClr val="008000"/>
                </a:solidFill>
                <a:highlight>
                  <a:srgbClr val="FFFFFF"/>
                </a:highlight>
                <a:latin typeface="Consolas"/>
                <a:ea typeface="Consolas"/>
                <a:cs typeface="Consolas"/>
                <a:sym typeface="Consolas"/>
              </a:rPr>
              <a:t>"invisible"</a:t>
            </a:r>
            <a:endParaRPr b="1">
              <a:solidFill>
                <a:srgbClr val="008000"/>
              </a:solidFill>
              <a:highlight>
                <a:srgbClr val="FFFFFF"/>
              </a:highlight>
              <a:latin typeface="Consolas"/>
              <a:ea typeface="Consolas"/>
              <a:cs typeface="Consolas"/>
              <a:sym typeface="Consolas"/>
            </a:endParaRPr>
          </a:p>
          <a:p>
            <a:pPr indent="0" lvl="0" marL="0" rtl="0" algn="l">
              <a:spcBef>
                <a:spcPts val="1600"/>
              </a:spcBef>
              <a:spcAft>
                <a:spcPts val="0"/>
              </a:spcAft>
              <a:buNone/>
            </a:pPr>
            <a:r>
              <a:rPr b="1" lang="en">
                <a:solidFill>
                  <a:srgbClr val="660E7A"/>
                </a:solidFill>
                <a:highlight>
                  <a:srgbClr val="FFFFFF"/>
                </a:highlight>
                <a:latin typeface="Consolas"/>
                <a:ea typeface="Consolas"/>
                <a:cs typeface="Consolas"/>
                <a:sym typeface="Consolas"/>
              </a:rPr>
              <a:t>android</a:t>
            </a:r>
            <a:r>
              <a:rPr b="1" lang="en">
                <a:solidFill>
                  <a:srgbClr val="0000FF"/>
                </a:solidFill>
                <a:highlight>
                  <a:srgbClr val="FFFFFF"/>
                </a:highlight>
                <a:latin typeface="Consolas"/>
                <a:ea typeface="Consolas"/>
                <a:cs typeface="Consolas"/>
                <a:sym typeface="Consolas"/>
              </a:rPr>
              <a:t>:visibility=</a:t>
            </a:r>
            <a:r>
              <a:rPr b="1" lang="en">
                <a:solidFill>
                  <a:srgbClr val="008000"/>
                </a:solidFill>
                <a:highlight>
                  <a:srgbClr val="FFFFFF"/>
                </a:highlight>
                <a:latin typeface="Consolas"/>
                <a:ea typeface="Consolas"/>
                <a:cs typeface="Consolas"/>
                <a:sym typeface="Consolas"/>
              </a:rPr>
              <a:t>"gone"</a:t>
            </a:r>
            <a:endParaRPr b="1">
              <a:solidFill>
                <a:srgbClr val="008000"/>
              </a:solidFill>
              <a:highlight>
                <a:srgbClr val="FFFFFF"/>
              </a:highlight>
              <a:latin typeface="Consolas"/>
              <a:ea typeface="Consolas"/>
              <a:cs typeface="Consolas"/>
              <a:sym typeface="Consolas"/>
            </a:endParaRPr>
          </a:p>
          <a:p>
            <a:pPr indent="0" lvl="0" marL="0" rtl="0" algn="l">
              <a:spcBef>
                <a:spcPts val="1600"/>
              </a:spcBef>
              <a:spcAft>
                <a:spcPts val="1600"/>
              </a:spcAft>
              <a:buNone/>
            </a:pPr>
            <a:r>
              <a:t/>
            </a:r>
            <a:endParaRPr>
              <a:latin typeface="Consolas"/>
              <a:ea typeface="Consolas"/>
              <a:cs typeface="Consolas"/>
              <a:sym typeface="Consolas"/>
            </a:endParaRPr>
          </a:p>
        </p:txBody>
      </p:sp>
      <p:sp>
        <p:nvSpPr>
          <p:cNvPr id="2487" name="Google Shape;2487;p377"/>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8" name="Google Shape;2488;p377"/>
          <p:cNvPicPr preferRelativeResize="0"/>
          <p:nvPr/>
        </p:nvPicPr>
        <p:blipFill>
          <a:blip r:embed="rId3">
            <a:alphaModFix/>
          </a:blip>
          <a:stretch>
            <a:fillRect/>
          </a:stretch>
        </p:blipFill>
        <p:spPr>
          <a:xfrm>
            <a:off x="6648750" y="1872850"/>
            <a:ext cx="1885950" cy="2228850"/>
          </a:xfrm>
          <a:prstGeom prst="rect">
            <a:avLst/>
          </a:prstGeom>
          <a:noFill/>
          <a:ln>
            <a:noFill/>
          </a:ln>
        </p:spPr>
      </p:pic>
      <p:pic>
        <p:nvPicPr>
          <p:cNvPr id="2489" name="Google Shape;2489;p377"/>
          <p:cNvPicPr preferRelativeResize="0"/>
          <p:nvPr/>
        </p:nvPicPr>
        <p:blipFill>
          <a:blip r:embed="rId4">
            <a:alphaModFix/>
          </a:blip>
          <a:stretch>
            <a:fillRect/>
          </a:stretch>
        </p:blipFill>
        <p:spPr>
          <a:xfrm>
            <a:off x="6639225" y="1406125"/>
            <a:ext cx="1905000" cy="3162300"/>
          </a:xfrm>
          <a:prstGeom prst="rect">
            <a:avLst/>
          </a:prstGeom>
          <a:noFill/>
          <a:ln>
            <a:noFill/>
          </a:ln>
        </p:spPr>
      </p:pic>
      <p:pic>
        <p:nvPicPr>
          <p:cNvPr id="2490" name="Google Shape;2490;p377"/>
          <p:cNvPicPr preferRelativeResize="0"/>
          <p:nvPr/>
        </p:nvPicPr>
        <p:blipFill>
          <a:blip r:embed="rId5">
            <a:alphaModFix/>
          </a:blip>
          <a:stretch>
            <a:fillRect/>
          </a:stretch>
        </p:blipFill>
        <p:spPr>
          <a:xfrm>
            <a:off x="6620175" y="1358500"/>
            <a:ext cx="1943100" cy="3257550"/>
          </a:xfrm>
          <a:prstGeom prst="rect">
            <a:avLst/>
          </a:prstGeom>
          <a:noFill/>
          <a:ln>
            <a:noFill/>
          </a:ln>
        </p:spPr>
      </p:pic>
      <p:cxnSp>
        <p:nvCxnSpPr>
          <p:cNvPr id="2491" name="Google Shape;2491;p377"/>
          <p:cNvCxnSpPr/>
          <p:nvPr/>
        </p:nvCxnSpPr>
        <p:spPr>
          <a:xfrm flipH="1" rot="10800000">
            <a:off x="4034850" y="3115000"/>
            <a:ext cx="2416800" cy="986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2" name="Shape 1922"/>
        <p:cNvGrpSpPr/>
        <p:nvPr/>
      </p:nvGrpSpPr>
      <p:grpSpPr>
        <a:xfrm>
          <a:off x="0" y="0"/>
          <a:ext cx="0" cy="0"/>
          <a:chOff x="0" y="0"/>
          <a:chExt cx="0" cy="0"/>
        </a:xfrm>
      </p:grpSpPr>
      <p:sp>
        <p:nvSpPr>
          <p:cNvPr id="1923" name="Google Shape;1923;p30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a:t>
            </a:r>
            <a:endParaRPr/>
          </a:p>
        </p:txBody>
      </p:sp>
      <p:sp>
        <p:nvSpPr>
          <p:cNvPr id="1924" name="Google Shape;1924;p306"/>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Basic UI building block</a:t>
            </a:r>
            <a:endParaRPr/>
          </a:p>
          <a:p>
            <a:pPr indent="-381000" lvl="0" marL="457200" rtl="0" algn="l">
              <a:lnSpc>
                <a:spcPct val="150000"/>
              </a:lnSpc>
              <a:spcBef>
                <a:spcPts val="1600"/>
              </a:spcBef>
              <a:spcAft>
                <a:spcPts val="0"/>
              </a:spcAft>
              <a:buSzPts val="2400"/>
              <a:buChar char="●"/>
            </a:pPr>
            <a:r>
              <a:rPr lang="en"/>
              <a:t>Knows to draw itself</a:t>
            </a:r>
            <a:endParaRPr/>
          </a:p>
          <a:p>
            <a:pPr indent="-381000" lvl="0" marL="457200" rtl="0" algn="l">
              <a:lnSpc>
                <a:spcPct val="150000"/>
              </a:lnSpc>
              <a:spcBef>
                <a:spcPts val="0"/>
              </a:spcBef>
              <a:spcAft>
                <a:spcPts val="0"/>
              </a:spcAft>
              <a:buSzPts val="2400"/>
              <a:buChar char="●"/>
            </a:pPr>
            <a:r>
              <a:rPr lang="en"/>
              <a:t>Used for user interaction</a:t>
            </a:r>
            <a:endParaRPr/>
          </a:p>
          <a:p>
            <a:pPr indent="0" lvl="0" marL="0" rtl="0" algn="l">
              <a:spcBef>
                <a:spcPts val="1600"/>
              </a:spcBef>
              <a:spcAft>
                <a:spcPts val="1600"/>
              </a:spcAft>
              <a:buNone/>
            </a:pPr>
            <a:r>
              <a:t/>
            </a:r>
            <a:endParaRPr/>
          </a:p>
        </p:txBody>
      </p:sp>
      <p:sp>
        <p:nvSpPr>
          <p:cNvPr id="1925" name="Google Shape;1925;p306"/>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https://developer.android.com/reference/android/view/View.html</a:t>
            </a:r>
            <a:r>
              <a:rPr lang="en"/>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5" name="Shape 2495"/>
        <p:cNvGrpSpPr/>
        <p:nvPr/>
      </p:nvGrpSpPr>
      <p:grpSpPr>
        <a:xfrm>
          <a:off x="0" y="0"/>
          <a:ext cx="0" cy="0"/>
          <a:chOff x="0" y="0"/>
          <a:chExt cx="0" cy="0"/>
        </a:xfrm>
      </p:grpSpPr>
      <p:sp>
        <p:nvSpPr>
          <p:cNvPr id="2496" name="Google Shape;2496;p378"/>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Visibility</a:t>
            </a:r>
            <a:endParaRPr/>
          </a:p>
        </p:txBody>
      </p:sp>
      <p:sp>
        <p:nvSpPr>
          <p:cNvPr id="2497" name="Google Shape;2497;p378"/>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0E7A"/>
                </a:solidFill>
                <a:highlight>
                  <a:srgbClr val="FFFFFF"/>
                </a:highlight>
                <a:latin typeface="Consolas"/>
                <a:ea typeface="Consolas"/>
                <a:cs typeface="Consolas"/>
                <a:sym typeface="Consolas"/>
              </a:rPr>
              <a:t>android</a:t>
            </a:r>
            <a:r>
              <a:rPr b="1" lang="en">
                <a:solidFill>
                  <a:srgbClr val="0000FF"/>
                </a:solidFill>
                <a:highlight>
                  <a:srgbClr val="FFFFFF"/>
                </a:highlight>
                <a:latin typeface="Consolas"/>
                <a:ea typeface="Consolas"/>
                <a:cs typeface="Consolas"/>
                <a:sym typeface="Consolas"/>
              </a:rPr>
              <a:t>:visibility=</a:t>
            </a:r>
            <a:r>
              <a:rPr b="1" lang="en">
                <a:solidFill>
                  <a:srgbClr val="008000"/>
                </a:solidFill>
                <a:highlight>
                  <a:srgbClr val="FFFFFF"/>
                </a:highlight>
                <a:latin typeface="Consolas"/>
                <a:ea typeface="Consolas"/>
                <a:cs typeface="Consolas"/>
                <a:sym typeface="Consolas"/>
              </a:rPr>
              <a:t>"visible"</a:t>
            </a:r>
            <a:endParaRPr b="1">
              <a:solidFill>
                <a:srgbClr val="008000"/>
              </a:solidFill>
              <a:highlight>
                <a:srgbClr val="FFFFFF"/>
              </a:highlight>
              <a:latin typeface="Consolas"/>
              <a:ea typeface="Consolas"/>
              <a:cs typeface="Consolas"/>
              <a:sym typeface="Consolas"/>
            </a:endParaRPr>
          </a:p>
          <a:p>
            <a:pPr indent="0" lvl="0" marL="0" rtl="0" algn="l">
              <a:spcBef>
                <a:spcPts val="1600"/>
              </a:spcBef>
              <a:spcAft>
                <a:spcPts val="0"/>
              </a:spcAft>
              <a:buNone/>
            </a:pPr>
            <a:r>
              <a:rPr b="1" lang="en">
                <a:solidFill>
                  <a:srgbClr val="660E7A"/>
                </a:solidFill>
                <a:highlight>
                  <a:srgbClr val="FFFF00"/>
                </a:highlight>
                <a:latin typeface="Consolas"/>
                <a:ea typeface="Consolas"/>
                <a:cs typeface="Consolas"/>
                <a:sym typeface="Consolas"/>
              </a:rPr>
              <a:t>android</a:t>
            </a:r>
            <a:r>
              <a:rPr b="1" lang="en">
                <a:solidFill>
                  <a:srgbClr val="0000FF"/>
                </a:solidFill>
                <a:highlight>
                  <a:srgbClr val="FFFF00"/>
                </a:highlight>
                <a:latin typeface="Consolas"/>
                <a:ea typeface="Consolas"/>
                <a:cs typeface="Consolas"/>
                <a:sym typeface="Consolas"/>
              </a:rPr>
              <a:t>:visibility=</a:t>
            </a:r>
            <a:r>
              <a:rPr b="1" lang="en">
                <a:solidFill>
                  <a:srgbClr val="008000"/>
                </a:solidFill>
                <a:highlight>
                  <a:srgbClr val="FFFF00"/>
                </a:highlight>
                <a:latin typeface="Consolas"/>
                <a:ea typeface="Consolas"/>
                <a:cs typeface="Consolas"/>
                <a:sym typeface="Consolas"/>
              </a:rPr>
              <a:t>"invisible"</a:t>
            </a:r>
            <a:endParaRPr b="1">
              <a:solidFill>
                <a:srgbClr val="008000"/>
              </a:solidFill>
              <a:highlight>
                <a:srgbClr val="FFFF00"/>
              </a:highlight>
              <a:latin typeface="Consolas"/>
              <a:ea typeface="Consolas"/>
              <a:cs typeface="Consolas"/>
              <a:sym typeface="Consolas"/>
            </a:endParaRPr>
          </a:p>
          <a:p>
            <a:pPr indent="0" lvl="0" marL="0" rtl="0" algn="l">
              <a:spcBef>
                <a:spcPts val="1600"/>
              </a:spcBef>
              <a:spcAft>
                <a:spcPts val="0"/>
              </a:spcAft>
              <a:buNone/>
            </a:pPr>
            <a:r>
              <a:rPr b="1" lang="en">
                <a:solidFill>
                  <a:srgbClr val="660E7A"/>
                </a:solidFill>
                <a:highlight>
                  <a:srgbClr val="FFFFFF"/>
                </a:highlight>
                <a:latin typeface="Consolas"/>
                <a:ea typeface="Consolas"/>
                <a:cs typeface="Consolas"/>
                <a:sym typeface="Consolas"/>
              </a:rPr>
              <a:t>android</a:t>
            </a:r>
            <a:r>
              <a:rPr b="1" lang="en">
                <a:solidFill>
                  <a:srgbClr val="0000FF"/>
                </a:solidFill>
                <a:highlight>
                  <a:srgbClr val="FFFFFF"/>
                </a:highlight>
                <a:latin typeface="Consolas"/>
                <a:ea typeface="Consolas"/>
                <a:cs typeface="Consolas"/>
                <a:sym typeface="Consolas"/>
              </a:rPr>
              <a:t>:visibility=</a:t>
            </a:r>
            <a:r>
              <a:rPr b="1" lang="en">
                <a:solidFill>
                  <a:srgbClr val="008000"/>
                </a:solidFill>
                <a:highlight>
                  <a:srgbClr val="FFFFFF"/>
                </a:highlight>
                <a:latin typeface="Consolas"/>
                <a:ea typeface="Consolas"/>
                <a:cs typeface="Consolas"/>
                <a:sym typeface="Consolas"/>
              </a:rPr>
              <a:t>"gone"</a:t>
            </a:r>
            <a:endParaRPr b="1">
              <a:solidFill>
                <a:srgbClr val="008000"/>
              </a:solidFill>
              <a:highlight>
                <a:srgbClr val="FFFFFF"/>
              </a:highlight>
              <a:latin typeface="Consolas"/>
              <a:ea typeface="Consolas"/>
              <a:cs typeface="Consolas"/>
              <a:sym typeface="Consolas"/>
            </a:endParaRPr>
          </a:p>
          <a:p>
            <a:pPr indent="0" lvl="0" marL="0" rtl="0" algn="l">
              <a:spcBef>
                <a:spcPts val="1600"/>
              </a:spcBef>
              <a:spcAft>
                <a:spcPts val="1600"/>
              </a:spcAft>
              <a:buNone/>
            </a:pPr>
            <a:r>
              <a:t/>
            </a:r>
            <a:endParaRPr>
              <a:latin typeface="Consolas"/>
              <a:ea typeface="Consolas"/>
              <a:cs typeface="Consolas"/>
              <a:sym typeface="Consolas"/>
            </a:endParaRPr>
          </a:p>
        </p:txBody>
      </p:sp>
      <p:sp>
        <p:nvSpPr>
          <p:cNvPr id="2498" name="Google Shape;2498;p378"/>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9" name="Google Shape;2499;p378"/>
          <p:cNvPicPr preferRelativeResize="0"/>
          <p:nvPr/>
        </p:nvPicPr>
        <p:blipFill>
          <a:blip r:embed="rId3">
            <a:alphaModFix/>
          </a:blip>
          <a:stretch>
            <a:fillRect/>
          </a:stretch>
        </p:blipFill>
        <p:spPr>
          <a:xfrm>
            <a:off x="6648750" y="1872850"/>
            <a:ext cx="1885950" cy="2228850"/>
          </a:xfrm>
          <a:prstGeom prst="rect">
            <a:avLst/>
          </a:prstGeom>
          <a:noFill/>
          <a:ln>
            <a:noFill/>
          </a:ln>
        </p:spPr>
      </p:pic>
      <p:pic>
        <p:nvPicPr>
          <p:cNvPr id="2500" name="Google Shape;2500;p378"/>
          <p:cNvPicPr preferRelativeResize="0"/>
          <p:nvPr/>
        </p:nvPicPr>
        <p:blipFill>
          <a:blip r:embed="rId4">
            <a:alphaModFix/>
          </a:blip>
          <a:stretch>
            <a:fillRect/>
          </a:stretch>
        </p:blipFill>
        <p:spPr>
          <a:xfrm>
            <a:off x="6639225" y="1406125"/>
            <a:ext cx="1905000" cy="3162300"/>
          </a:xfrm>
          <a:prstGeom prst="rect">
            <a:avLst/>
          </a:prstGeom>
          <a:noFill/>
          <a:ln>
            <a:noFill/>
          </a:ln>
        </p:spPr>
      </p:pic>
      <p:pic>
        <p:nvPicPr>
          <p:cNvPr descr="Screenshot 2017-11-03 21.15.42.png" id="2501" name="Google Shape;2501;p378"/>
          <p:cNvPicPr preferRelativeResize="0"/>
          <p:nvPr/>
        </p:nvPicPr>
        <p:blipFill rotWithShape="1">
          <a:blip r:embed="rId5">
            <a:alphaModFix/>
          </a:blip>
          <a:srcRect b="0" l="495" r="485" t="0"/>
          <a:stretch/>
        </p:blipFill>
        <p:spPr>
          <a:xfrm>
            <a:off x="6620175" y="1358500"/>
            <a:ext cx="1943100" cy="32575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5" name="Shape 2505"/>
        <p:cNvGrpSpPr/>
        <p:nvPr/>
      </p:nvGrpSpPr>
      <p:grpSpPr>
        <a:xfrm>
          <a:off x="0" y="0"/>
          <a:ext cx="0" cy="0"/>
          <a:chOff x="0" y="0"/>
          <a:chExt cx="0" cy="0"/>
        </a:xfrm>
      </p:grpSpPr>
      <p:sp>
        <p:nvSpPr>
          <p:cNvPr id="2506" name="Google Shape;2506;p379"/>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Visibility</a:t>
            </a:r>
            <a:endParaRPr/>
          </a:p>
        </p:txBody>
      </p:sp>
      <p:sp>
        <p:nvSpPr>
          <p:cNvPr id="2507" name="Google Shape;2507;p379"/>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0E7A"/>
                </a:solidFill>
                <a:highlight>
                  <a:srgbClr val="FFFFFF"/>
                </a:highlight>
                <a:latin typeface="Consolas"/>
                <a:ea typeface="Consolas"/>
                <a:cs typeface="Consolas"/>
                <a:sym typeface="Consolas"/>
              </a:rPr>
              <a:t>android</a:t>
            </a:r>
            <a:r>
              <a:rPr b="1" lang="en">
                <a:solidFill>
                  <a:srgbClr val="0000FF"/>
                </a:solidFill>
                <a:highlight>
                  <a:srgbClr val="FFFFFF"/>
                </a:highlight>
                <a:latin typeface="Consolas"/>
                <a:ea typeface="Consolas"/>
                <a:cs typeface="Consolas"/>
                <a:sym typeface="Consolas"/>
              </a:rPr>
              <a:t>:visibility=</a:t>
            </a:r>
            <a:r>
              <a:rPr b="1" lang="en">
                <a:solidFill>
                  <a:srgbClr val="008000"/>
                </a:solidFill>
                <a:highlight>
                  <a:srgbClr val="FFFFFF"/>
                </a:highlight>
                <a:latin typeface="Consolas"/>
                <a:ea typeface="Consolas"/>
                <a:cs typeface="Consolas"/>
                <a:sym typeface="Consolas"/>
              </a:rPr>
              <a:t>"visible"</a:t>
            </a:r>
            <a:endParaRPr b="1">
              <a:solidFill>
                <a:srgbClr val="008000"/>
              </a:solidFill>
              <a:highlight>
                <a:srgbClr val="FFFFFF"/>
              </a:highlight>
              <a:latin typeface="Consolas"/>
              <a:ea typeface="Consolas"/>
              <a:cs typeface="Consolas"/>
              <a:sym typeface="Consolas"/>
            </a:endParaRPr>
          </a:p>
          <a:p>
            <a:pPr indent="0" lvl="0" marL="0" rtl="0" algn="l">
              <a:spcBef>
                <a:spcPts val="1600"/>
              </a:spcBef>
              <a:spcAft>
                <a:spcPts val="0"/>
              </a:spcAft>
              <a:buNone/>
            </a:pPr>
            <a:r>
              <a:rPr b="1" lang="en">
                <a:solidFill>
                  <a:srgbClr val="660E7A"/>
                </a:solidFill>
                <a:highlight>
                  <a:srgbClr val="FFFFFF"/>
                </a:highlight>
                <a:latin typeface="Consolas"/>
                <a:ea typeface="Consolas"/>
                <a:cs typeface="Consolas"/>
                <a:sym typeface="Consolas"/>
              </a:rPr>
              <a:t>android</a:t>
            </a:r>
            <a:r>
              <a:rPr b="1" lang="en">
                <a:solidFill>
                  <a:srgbClr val="0000FF"/>
                </a:solidFill>
                <a:highlight>
                  <a:srgbClr val="FFFFFF"/>
                </a:highlight>
                <a:latin typeface="Consolas"/>
                <a:ea typeface="Consolas"/>
                <a:cs typeface="Consolas"/>
                <a:sym typeface="Consolas"/>
              </a:rPr>
              <a:t>:visibility=</a:t>
            </a:r>
            <a:r>
              <a:rPr b="1" lang="en">
                <a:solidFill>
                  <a:srgbClr val="008000"/>
                </a:solidFill>
                <a:highlight>
                  <a:srgbClr val="FFFFFF"/>
                </a:highlight>
                <a:latin typeface="Consolas"/>
                <a:ea typeface="Consolas"/>
                <a:cs typeface="Consolas"/>
                <a:sym typeface="Consolas"/>
              </a:rPr>
              <a:t>"invisible"</a:t>
            </a:r>
            <a:endParaRPr b="1">
              <a:solidFill>
                <a:srgbClr val="008000"/>
              </a:solidFill>
              <a:highlight>
                <a:srgbClr val="FFFFFF"/>
              </a:highlight>
              <a:latin typeface="Consolas"/>
              <a:ea typeface="Consolas"/>
              <a:cs typeface="Consolas"/>
              <a:sym typeface="Consolas"/>
            </a:endParaRPr>
          </a:p>
          <a:p>
            <a:pPr indent="0" lvl="0" marL="0" rtl="0" algn="l">
              <a:spcBef>
                <a:spcPts val="1600"/>
              </a:spcBef>
              <a:spcAft>
                <a:spcPts val="0"/>
              </a:spcAft>
              <a:buNone/>
            </a:pPr>
            <a:r>
              <a:rPr b="1" lang="en">
                <a:solidFill>
                  <a:srgbClr val="660E7A"/>
                </a:solidFill>
                <a:highlight>
                  <a:srgbClr val="FFFF00"/>
                </a:highlight>
                <a:latin typeface="Consolas"/>
                <a:ea typeface="Consolas"/>
                <a:cs typeface="Consolas"/>
                <a:sym typeface="Consolas"/>
              </a:rPr>
              <a:t>android</a:t>
            </a:r>
            <a:r>
              <a:rPr b="1" lang="en">
                <a:solidFill>
                  <a:srgbClr val="0000FF"/>
                </a:solidFill>
                <a:highlight>
                  <a:srgbClr val="FFFF00"/>
                </a:highlight>
                <a:latin typeface="Consolas"/>
                <a:ea typeface="Consolas"/>
                <a:cs typeface="Consolas"/>
                <a:sym typeface="Consolas"/>
              </a:rPr>
              <a:t>:visibility=</a:t>
            </a:r>
            <a:r>
              <a:rPr b="1" lang="en">
                <a:solidFill>
                  <a:srgbClr val="008000"/>
                </a:solidFill>
                <a:highlight>
                  <a:srgbClr val="FFFF00"/>
                </a:highlight>
                <a:latin typeface="Consolas"/>
                <a:ea typeface="Consolas"/>
                <a:cs typeface="Consolas"/>
                <a:sym typeface="Consolas"/>
              </a:rPr>
              <a:t>"gone"</a:t>
            </a:r>
            <a:endParaRPr b="1">
              <a:solidFill>
                <a:srgbClr val="008000"/>
              </a:solidFill>
              <a:highlight>
                <a:srgbClr val="FFFF00"/>
              </a:highlight>
              <a:latin typeface="Consolas"/>
              <a:ea typeface="Consolas"/>
              <a:cs typeface="Consolas"/>
              <a:sym typeface="Consolas"/>
            </a:endParaRPr>
          </a:p>
          <a:p>
            <a:pPr indent="0" lvl="0" marL="0" rtl="0" algn="l">
              <a:spcBef>
                <a:spcPts val="1600"/>
              </a:spcBef>
              <a:spcAft>
                <a:spcPts val="1600"/>
              </a:spcAft>
              <a:buNone/>
            </a:pPr>
            <a:r>
              <a:t/>
            </a:r>
            <a:endParaRPr>
              <a:latin typeface="Consolas"/>
              <a:ea typeface="Consolas"/>
              <a:cs typeface="Consolas"/>
              <a:sym typeface="Consolas"/>
            </a:endParaRPr>
          </a:p>
        </p:txBody>
      </p:sp>
      <p:sp>
        <p:nvSpPr>
          <p:cNvPr id="2508" name="Google Shape;2508;p379"/>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9" name="Google Shape;2509;p379"/>
          <p:cNvPicPr preferRelativeResize="0"/>
          <p:nvPr/>
        </p:nvPicPr>
        <p:blipFill>
          <a:blip r:embed="rId3">
            <a:alphaModFix/>
          </a:blip>
          <a:stretch>
            <a:fillRect/>
          </a:stretch>
        </p:blipFill>
        <p:spPr>
          <a:xfrm>
            <a:off x="6648750" y="1872850"/>
            <a:ext cx="1885950" cy="2228850"/>
          </a:xfrm>
          <a:prstGeom prst="rect">
            <a:avLst/>
          </a:prstGeom>
          <a:noFill/>
          <a:ln>
            <a:noFill/>
          </a:ln>
        </p:spPr>
      </p:pic>
      <p:pic>
        <p:nvPicPr>
          <p:cNvPr id="2510" name="Google Shape;2510;p379"/>
          <p:cNvPicPr preferRelativeResize="0"/>
          <p:nvPr/>
        </p:nvPicPr>
        <p:blipFill>
          <a:blip r:embed="rId4">
            <a:alphaModFix/>
          </a:blip>
          <a:stretch>
            <a:fillRect/>
          </a:stretch>
        </p:blipFill>
        <p:spPr>
          <a:xfrm>
            <a:off x="6639225" y="1406125"/>
            <a:ext cx="1905000" cy="3162300"/>
          </a:xfrm>
          <a:prstGeom prst="rect">
            <a:avLst/>
          </a:prstGeom>
          <a:noFill/>
          <a:ln>
            <a:noFill/>
          </a:ln>
        </p:spPr>
      </p:pic>
      <p:pic>
        <p:nvPicPr>
          <p:cNvPr descr="Screenshot 2017-11-03 21.18.42.png" id="2511" name="Google Shape;2511;p379"/>
          <p:cNvPicPr preferRelativeResize="0"/>
          <p:nvPr/>
        </p:nvPicPr>
        <p:blipFill rotWithShape="1">
          <a:blip r:embed="rId5">
            <a:alphaModFix/>
          </a:blip>
          <a:srcRect b="2353" l="0" r="0" t="2353"/>
          <a:stretch/>
        </p:blipFill>
        <p:spPr>
          <a:xfrm>
            <a:off x="6620175" y="1358500"/>
            <a:ext cx="1943100" cy="32575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sp>
        <p:nvSpPr>
          <p:cNvPr id="2516" name="Google Shape;2516;p38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pic>
        <p:nvPicPr>
          <p:cNvPr id="2517" name="Google Shape;2517;p380"/>
          <p:cNvPicPr preferRelativeResize="0"/>
          <p:nvPr/>
        </p:nvPicPr>
        <p:blipFill>
          <a:blip r:embed="rId3">
            <a:alphaModFix/>
          </a:blip>
          <a:stretch>
            <a:fillRect/>
          </a:stretch>
        </p:blipFill>
        <p:spPr>
          <a:xfrm>
            <a:off x="1345725" y="1288025"/>
            <a:ext cx="6928310" cy="38971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1" name="Shape 2521"/>
        <p:cNvGrpSpPr/>
        <p:nvPr/>
      </p:nvGrpSpPr>
      <p:grpSpPr>
        <a:xfrm>
          <a:off x="0" y="0"/>
          <a:ext cx="0" cy="0"/>
          <a:chOff x="0" y="0"/>
          <a:chExt cx="0" cy="0"/>
        </a:xfrm>
      </p:grpSpPr>
      <p:sp>
        <p:nvSpPr>
          <p:cNvPr id="2522" name="Google Shape;2522;p381"/>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523" name="Google Shape;2523;p381"/>
          <p:cNvSpPr txBox="1"/>
          <p:nvPr>
            <p:ph idx="1" type="body"/>
          </p:nvPr>
        </p:nvSpPr>
        <p:spPr>
          <a:xfrm>
            <a:off x="311700" y="1206650"/>
            <a:ext cx="8520600" cy="37575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Layout Structure</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Density-Independent Pixels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Multiple layout files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strike="sngStrike">
                <a:solidFill>
                  <a:srgbClr val="434343"/>
                </a:solidFill>
              </a:rPr>
              <a:t>View attributes</a:t>
            </a:r>
            <a:endParaRPr strike="sngStrike">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Common widgets</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Creating View from code</a:t>
            </a:r>
            <a:endParaRPr>
              <a:solidFill>
                <a:srgbClr val="434343"/>
              </a:solidFill>
            </a:endParaRPr>
          </a:p>
          <a:p>
            <a:pPr indent="-381000" lvl="0" marL="457200" rtl="0" algn="l">
              <a:lnSpc>
                <a:spcPct val="150000"/>
              </a:lnSpc>
              <a:spcBef>
                <a:spcPts val="0"/>
              </a:spcBef>
              <a:spcAft>
                <a:spcPts val="0"/>
              </a:spcAft>
              <a:buClr>
                <a:srgbClr val="434343"/>
              </a:buClr>
              <a:buSzPts val="2400"/>
              <a:buChar char="●"/>
            </a:pPr>
            <a:r>
              <a:rPr lang="en">
                <a:solidFill>
                  <a:srgbClr val="434343"/>
                </a:solidFill>
              </a:rPr>
              <a:t>Theory time </a:t>
            </a:r>
            <a:endParaRPr>
              <a:solidFill>
                <a:srgbClr val="434343"/>
              </a:solidFill>
            </a:endParaRPr>
          </a:p>
          <a:p>
            <a:pPr indent="0" lvl="0" marL="0" rtl="0" algn="l">
              <a:spcBef>
                <a:spcPts val="1600"/>
              </a:spcBef>
              <a:spcAft>
                <a:spcPts val="16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7" name="Shape 2527"/>
        <p:cNvGrpSpPr/>
        <p:nvPr/>
      </p:nvGrpSpPr>
      <p:grpSpPr>
        <a:xfrm>
          <a:off x="0" y="0"/>
          <a:ext cx="0" cy="0"/>
          <a:chOff x="0" y="0"/>
          <a:chExt cx="0" cy="0"/>
        </a:xfrm>
      </p:grpSpPr>
      <p:sp>
        <p:nvSpPr>
          <p:cNvPr id="2528" name="Google Shape;2528;p382"/>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29" name="Google Shape;2529;p382"/>
          <p:cNvPicPr preferRelativeResize="0"/>
          <p:nvPr/>
        </p:nvPicPr>
        <p:blipFill>
          <a:blip r:embed="rId3">
            <a:alphaModFix/>
          </a:blip>
          <a:stretch>
            <a:fillRect/>
          </a:stretch>
        </p:blipFill>
        <p:spPr>
          <a:xfrm>
            <a:off x="0" y="-603500"/>
            <a:ext cx="9144000" cy="6072251"/>
          </a:xfrm>
          <a:prstGeom prst="rect">
            <a:avLst/>
          </a:prstGeom>
          <a:noFill/>
          <a:ln>
            <a:noFill/>
          </a:ln>
        </p:spPr>
      </p:pic>
      <p:sp>
        <p:nvSpPr>
          <p:cNvPr id="2530" name="Google Shape;2530;p382"/>
          <p:cNvSpPr txBox="1"/>
          <p:nvPr>
            <p:ph type="title"/>
          </p:nvPr>
        </p:nvSpPr>
        <p:spPr>
          <a:xfrm>
            <a:off x="0" y="4416000"/>
            <a:ext cx="9144000" cy="72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Common Widgets</a:t>
            </a:r>
            <a:endParaRPr b="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4" name="Shape 2534"/>
        <p:cNvGrpSpPr/>
        <p:nvPr/>
      </p:nvGrpSpPr>
      <p:grpSpPr>
        <a:xfrm>
          <a:off x="0" y="0"/>
          <a:ext cx="0" cy="0"/>
          <a:chOff x="0" y="0"/>
          <a:chExt cx="0" cy="0"/>
        </a:xfrm>
      </p:grpSpPr>
      <p:sp>
        <p:nvSpPr>
          <p:cNvPr id="2535" name="Google Shape;2535;p383"/>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ViewGroups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9" name="Shape 2539"/>
        <p:cNvGrpSpPr/>
        <p:nvPr/>
      </p:nvGrpSpPr>
      <p:grpSpPr>
        <a:xfrm>
          <a:off x="0" y="0"/>
          <a:ext cx="0" cy="0"/>
          <a:chOff x="0" y="0"/>
          <a:chExt cx="0" cy="0"/>
        </a:xfrm>
      </p:grpSpPr>
      <p:sp>
        <p:nvSpPr>
          <p:cNvPr id="2540" name="Google Shape;2540;p384"/>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ViewGroup (layout)</a:t>
            </a:r>
            <a:endParaRPr/>
          </a:p>
        </p:txBody>
      </p:sp>
      <p:sp>
        <p:nvSpPr>
          <p:cNvPr id="2541" name="Google Shape;2541;p384"/>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A C</a:t>
            </a:r>
            <a:r>
              <a:rPr lang="en"/>
              <a:t>ontainer</a:t>
            </a:r>
            <a:endParaRPr/>
          </a:p>
          <a:p>
            <a:pPr indent="-381000" lvl="0" marL="457200" rtl="0" algn="l">
              <a:spcBef>
                <a:spcPts val="0"/>
              </a:spcBef>
              <a:spcAft>
                <a:spcPts val="0"/>
              </a:spcAft>
              <a:buSzPts val="2400"/>
              <a:buChar char="●"/>
            </a:pPr>
            <a:r>
              <a:rPr lang="en"/>
              <a:t>Can hold Views &amp; other ViewGroups</a:t>
            </a:r>
            <a:endParaRPr/>
          </a:p>
          <a:p>
            <a:pPr indent="-381000" lvl="0" marL="457200" rtl="0" algn="l">
              <a:spcBef>
                <a:spcPts val="0"/>
              </a:spcBef>
              <a:spcAft>
                <a:spcPts val="0"/>
              </a:spcAft>
              <a:buSzPts val="2400"/>
              <a:buChar char="●"/>
            </a:pPr>
            <a:r>
              <a:rPr lang="en"/>
              <a:t>“Knows” how to position its </a:t>
            </a:r>
            <a:r>
              <a:rPr b="1" lang="en"/>
              <a:t>children's</a:t>
            </a:r>
            <a:endParaRPr b="1"/>
          </a:p>
          <a:p>
            <a:pPr indent="0" lvl="0" marL="0" rtl="0" algn="l">
              <a:spcBef>
                <a:spcPts val="1600"/>
              </a:spcBef>
              <a:spcAft>
                <a:spcPts val="1600"/>
              </a:spcAft>
              <a:buNone/>
            </a:pPr>
            <a:r>
              <a:t/>
            </a:r>
            <a:endParaRPr/>
          </a:p>
        </p:txBody>
      </p:sp>
      <p:sp>
        <p:nvSpPr>
          <p:cNvPr id="2542" name="Google Shape;2542;p384"/>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https://developer.android.com/reference/android/view/ViewGroup.html</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6" name="Shape 2546"/>
        <p:cNvGrpSpPr/>
        <p:nvPr/>
      </p:nvGrpSpPr>
      <p:grpSpPr>
        <a:xfrm>
          <a:off x="0" y="0"/>
          <a:ext cx="0" cy="0"/>
          <a:chOff x="0" y="0"/>
          <a:chExt cx="0" cy="0"/>
        </a:xfrm>
      </p:grpSpPr>
      <p:sp>
        <p:nvSpPr>
          <p:cNvPr id="2547" name="Google Shape;2547;p38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ViewGroup</a:t>
            </a:r>
            <a:endParaRPr/>
          </a:p>
        </p:txBody>
      </p:sp>
      <p:sp>
        <p:nvSpPr>
          <p:cNvPr id="2548" name="Google Shape;2548;p385"/>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9" name="Google Shape;2549;p385"/>
          <p:cNvPicPr preferRelativeResize="0"/>
          <p:nvPr/>
        </p:nvPicPr>
        <p:blipFill>
          <a:blip r:embed="rId3">
            <a:alphaModFix/>
          </a:blip>
          <a:stretch>
            <a:fillRect/>
          </a:stretch>
        </p:blipFill>
        <p:spPr>
          <a:xfrm>
            <a:off x="1595175" y="1324725"/>
            <a:ext cx="6429375" cy="32956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3" name="Shape 2553"/>
        <p:cNvGrpSpPr/>
        <p:nvPr/>
      </p:nvGrpSpPr>
      <p:grpSpPr>
        <a:xfrm>
          <a:off x="0" y="0"/>
          <a:ext cx="0" cy="0"/>
          <a:chOff x="0" y="0"/>
          <a:chExt cx="0" cy="0"/>
        </a:xfrm>
      </p:grpSpPr>
      <p:sp>
        <p:nvSpPr>
          <p:cNvPr id="2554" name="Google Shape;2554;p386"/>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FrameLayout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8" name="Shape 2558"/>
        <p:cNvGrpSpPr/>
        <p:nvPr/>
      </p:nvGrpSpPr>
      <p:grpSpPr>
        <a:xfrm>
          <a:off x="0" y="0"/>
          <a:ext cx="0" cy="0"/>
          <a:chOff x="0" y="0"/>
          <a:chExt cx="0" cy="0"/>
        </a:xfrm>
      </p:grpSpPr>
      <p:sp>
        <p:nvSpPr>
          <p:cNvPr id="2559" name="Google Shape;2559;p38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FrameLayout</a:t>
            </a:r>
            <a:endParaRPr/>
          </a:p>
        </p:txBody>
      </p:sp>
      <p:sp>
        <p:nvSpPr>
          <p:cNvPr id="2560" name="Google Shape;2560;p387"/>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Lays its children by layers.</a:t>
            </a:r>
            <a:endParaRPr/>
          </a:p>
          <a:p>
            <a:pPr indent="0" lvl="0" marL="457200" rtl="0" algn="l">
              <a:lnSpc>
                <a:spcPct val="150000"/>
              </a:lnSpc>
              <a:spcBef>
                <a:spcPts val="1600"/>
              </a:spcBef>
              <a:spcAft>
                <a:spcPts val="0"/>
              </a:spcAft>
              <a:buNone/>
            </a:pPr>
            <a:r>
              <a:t/>
            </a:r>
            <a:endParaRPr/>
          </a:p>
          <a:p>
            <a:pPr indent="0" lvl="0" marL="0" rtl="0" algn="l">
              <a:lnSpc>
                <a:spcPct val="150000"/>
              </a:lnSpc>
              <a:spcBef>
                <a:spcPts val="1600"/>
              </a:spcBef>
              <a:spcAft>
                <a:spcPts val="1600"/>
              </a:spcAft>
              <a:buNone/>
            </a:pPr>
            <a:r>
              <a:t/>
            </a:r>
            <a:endParaRPr/>
          </a:p>
        </p:txBody>
      </p:sp>
      <p:sp>
        <p:nvSpPr>
          <p:cNvPr id="2561" name="Google Shape;2561;p387"/>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2" name="Google Shape;2562;p387"/>
          <p:cNvGrpSpPr/>
          <p:nvPr/>
        </p:nvGrpSpPr>
        <p:grpSpPr>
          <a:xfrm>
            <a:off x="3257850" y="2509150"/>
            <a:ext cx="2163825" cy="1111825"/>
            <a:chOff x="5940250" y="2119625"/>
            <a:chExt cx="2163825" cy="1111825"/>
          </a:xfrm>
        </p:grpSpPr>
        <p:sp>
          <p:nvSpPr>
            <p:cNvPr id="2563" name="Google Shape;2563;p387"/>
            <p:cNvSpPr/>
            <p:nvPr/>
          </p:nvSpPr>
          <p:spPr>
            <a:xfrm>
              <a:off x="5940250" y="2770950"/>
              <a:ext cx="2124600" cy="460500"/>
            </a:xfrm>
            <a:prstGeom prst="parallelogram">
              <a:avLst>
                <a:gd fmla="val 142258"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87"/>
            <p:cNvSpPr/>
            <p:nvPr/>
          </p:nvSpPr>
          <p:spPr>
            <a:xfrm>
              <a:off x="5940250" y="2463000"/>
              <a:ext cx="2124600" cy="460500"/>
            </a:xfrm>
            <a:prstGeom prst="parallelogram">
              <a:avLst>
                <a:gd fmla="val 142258"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87"/>
            <p:cNvSpPr/>
            <p:nvPr/>
          </p:nvSpPr>
          <p:spPr>
            <a:xfrm>
              <a:off x="5979475" y="2119625"/>
              <a:ext cx="2124600" cy="460500"/>
            </a:xfrm>
            <a:prstGeom prst="parallelogram">
              <a:avLst>
                <a:gd fmla="val 142258"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9" name="Shape 1929"/>
        <p:cNvGrpSpPr/>
        <p:nvPr/>
      </p:nvGrpSpPr>
      <p:grpSpPr>
        <a:xfrm>
          <a:off x="0" y="0"/>
          <a:ext cx="0" cy="0"/>
          <a:chOff x="0" y="0"/>
          <a:chExt cx="0" cy="0"/>
        </a:xfrm>
      </p:grpSpPr>
      <p:sp>
        <p:nvSpPr>
          <p:cNvPr id="1930" name="Google Shape;1930;p30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Activity - recap</a:t>
            </a:r>
            <a:endParaRPr/>
          </a:p>
        </p:txBody>
      </p:sp>
      <p:sp>
        <p:nvSpPr>
          <p:cNvPr id="1931" name="Google Shape;1931;p307"/>
          <p:cNvSpPr txBox="1"/>
          <p:nvPr>
            <p:ph idx="1" type="body"/>
          </p:nvPr>
        </p:nvSpPr>
        <p:spPr>
          <a:xfrm>
            <a:off x="311675" y="1341525"/>
            <a:ext cx="85206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000080"/>
                </a:solidFill>
                <a:highlight>
                  <a:srgbClr val="FFFFFF"/>
                </a:highlight>
                <a:latin typeface="Consolas"/>
                <a:ea typeface="Consolas"/>
                <a:cs typeface="Consolas"/>
                <a:sym typeface="Consolas"/>
              </a:rPr>
              <a:t>public class </a:t>
            </a:r>
            <a:r>
              <a:rPr lang="en" sz="1800">
                <a:solidFill>
                  <a:schemeClr val="dk1"/>
                </a:solidFill>
                <a:highlight>
                  <a:srgbClr val="FFFFFF"/>
                </a:highlight>
                <a:latin typeface="Consolas"/>
                <a:ea typeface="Consolas"/>
                <a:cs typeface="Consolas"/>
                <a:sym typeface="Consolas"/>
              </a:rPr>
              <a:t>MainActivity </a:t>
            </a:r>
            <a:r>
              <a:rPr b="1" lang="en" sz="1800">
                <a:solidFill>
                  <a:srgbClr val="000080"/>
                </a:solidFill>
                <a:highlight>
                  <a:srgbClr val="FFFFFF"/>
                </a:highlight>
                <a:latin typeface="Consolas"/>
                <a:ea typeface="Consolas"/>
                <a:cs typeface="Consolas"/>
                <a:sym typeface="Consolas"/>
              </a:rPr>
              <a:t>extends </a:t>
            </a:r>
            <a:r>
              <a:rPr lang="en" sz="1800">
                <a:solidFill>
                  <a:schemeClr val="dk1"/>
                </a:solidFill>
                <a:highlight>
                  <a:srgbClr val="FFFFFF"/>
                </a:highlight>
                <a:latin typeface="Consolas"/>
                <a:ea typeface="Consolas"/>
                <a:cs typeface="Consolas"/>
                <a:sym typeface="Consolas"/>
              </a:rPr>
              <a:t>Activity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Consolas"/>
                <a:ea typeface="Consolas"/>
                <a:cs typeface="Consolas"/>
                <a:sym typeface="Consolas"/>
              </a:rPr>
              <a:t>   </a:t>
            </a:r>
            <a:r>
              <a:rPr lang="en" sz="1800">
                <a:solidFill>
                  <a:srgbClr val="808000"/>
                </a:solidFill>
                <a:highlight>
                  <a:srgbClr val="FFFFFF"/>
                </a:highlight>
                <a:latin typeface="Consolas"/>
                <a:ea typeface="Consolas"/>
                <a:cs typeface="Consolas"/>
                <a:sym typeface="Consolas"/>
              </a:rPr>
              <a:t>@Override</a:t>
            </a:r>
            <a:endParaRPr sz="1800">
              <a:solidFill>
                <a:srgbClr val="8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rgbClr val="808000"/>
                </a:solidFill>
                <a:highlight>
                  <a:srgbClr val="FFFFFF"/>
                </a:highlight>
                <a:latin typeface="Consolas"/>
                <a:ea typeface="Consolas"/>
                <a:cs typeface="Consolas"/>
                <a:sym typeface="Consolas"/>
              </a:rPr>
              <a:t>   </a:t>
            </a:r>
            <a:r>
              <a:rPr b="1" lang="en" sz="1800">
                <a:solidFill>
                  <a:srgbClr val="000080"/>
                </a:solidFill>
                <a:highlight>
                  <a:srgbClr val="FFFFFF"/>
                </a:highlight>
                <a:latin typeface="Consolas"/>
                <a:ea typeface="Consolas"/>
                <a:cs typeface="Consolas"/>
                <a:sym typeface="Consolas"/>
              </a:rPr>
              <a:t>protected void </a:t>
            </a:r>
            <a:r>
              <a:rPr lang="en" sz="1800">
                <a:solidFill>
                  <a:schemeClr val="dk1"/>
                </a:solidFill>
                <a:highlight>
                  <a:srgbClr val="FFFFFF"/>
                </a:highlight>
                <a:latin typeface="Consolas"/>
                <a:ea typeface="Consolas"/>
                <a:cs typeface="Consolas"/>
                <a:sym typeface="Consolas"/>
              </a:rPr>
              <a:t>onCreate(Bundle savedInstanceState)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Consolas"/>
                <a:ea typeface="Consolas"/>
                <a:cs typeface="Consolas"/>
                <a:sym typeface="Consolas"/>
              </a:rPr>
              <a:t>       </a:t>
            </a:r>
            <a:r>
              <a:rPr b="1" lang="en" sz="1800">
                <a:solidFill>
                  <a:srgbClr val="000080"/>
                </a:solidFill>
                <a:highlight>
                  <a:srgbClr val="FFFFFF"/>
                </a:highlight>
                <a:latin typeface="Consolas"/>
                <a:ea typeface="Consolas"/>
                <a:cs typeface="Consolas"/>
                <a:sym typeface="Consolas"/>
              </a:rPr>
              <a:t>super</a:t>
            </a:r>
            <a:r>
              <a:rPr lang="en" sz="1800">
                <a:solidFill>
                  <a:schemeClr val="dk1"/>
                </a:solidFill>
                <a:highlight>
                  <a:srgbClr val="FFFFFF"/>
                </a:highlight>
                <a:latin typeface="Consolas"/>
                <a:ea typeface="Consolas"/>
                <a:cs typeface="Consolas"/>
                <a:sym typeface="Consolas"/>
              </a:rPr>
              <a:t>.onCreate(savedInstanceState);</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Consolas"/>
                <a:ea typeface="Consolas"/>
                <a:cs typeface="Consolas"/>
                <a:sym typeface="Consolas"/>
              </a:rPr>
              <a:t>       </a:t>
            </a:r>
            <a:r>
              <a:rPr lang="en" sz="1800">
                <a:solidFill>
                  <a:schemeClr val="dk1"/>
                </a:solidFill>
                <a:highlight>
                  <a:srgbClr val="FFFF00"/>
                </a:highlight>
                <a:latin typeface="Consolas"/>
                <a:ea typeface="Consolas"/>
                <a:cs typeface="Consolas"/>
                <a:sym typeface="Consolas"/>
              </a:rPr>
              <a:t>setContentView(R.layout.</a:t>
            </a:r>
            <a:r>
              <a:rPr b="1" i="1" lang="en" sz="1800">
                <a:solidFill>
                  <a:srgbClr val="660E7A"/>
                </a:solidFill>
                <a:highlight>
                  <a:srgbClr val="FFFF00"/>
                </a:highlight>
                <a:latin typeface="Consolas"/>
                <a:ea typeface="Consolas"/>
                <a:cs typeface="Consolas"/>
                <a:sym typeface="Consolas"/>
              </a:rPr>
              <a:t>activity_main</a:t>
            </a:r>
            <a:r>
              <a:rPr lang="en" sz="1800">
                <a:solidFill>
                  <a:schemeClr val="dk1"/>
                </a:solidFill>
                <a:highlight>
                  <a:srgbClr val="FFFF00"/>
                </a:highlight>
                <a:latin typeface="Consolas"/>
                <a:ea typeface="Consolas"/>
                <a:cs typeface="Consolas"/>
                <a:sym typeface="Consolas"/>
              </a:rPr>
              <a:t>);</a:t>
            </a:r>
            <a:endParaRPr sz="1800">
              <a:solidFill>
                <a:schemeClr val="dk1"/>
              </a:solidFill>
              <a:highlight>
                <a:srgbClr val="FFFF00"/>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Consolas"/>
                <a:ea typeface="Consolas"/>
                <a:cs typeface="Consolas"/>
                <a:sym typeface="Consolas"/>
              </a:rPr>
              <a:t>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Consolas"/>
                <a:ea typeface="Consolas"/>
                <a:cs typeface="Consolas"/>
                <a:sym typeface="Consolas"/>
              </a:rPr>
              <a: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sp>
        <p:nvSpPr>
          <p:cNvPr id="1932" name="Google Shape;1932;p307"/>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07"/>
          <p:cNvSpPr/>
          <p:nvPr/>
        </p:nvSpPr>
        <p:spPr>
          <a:xfrm>
            <a:off x="4773950" y="3431500"/>
            <a:ext cx="218700" cy="603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07"/>
          <p:cNvSpPr txBox="1"/>
          <p:nvPr/>
        </p:nvSpPr>
        <p:spPr>
          <a:xfrm>
            <a:off x="3506900" y="4034800"/>
            <a:ext cx="27528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Setting the Activity content View using layout resource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9" name="Shape 2569"/>
        <p:cNvGrpSpPr/>
        <p:nvPr/>
      </p:nvGrpSpPr>
      <p:grpSpPr>
        <a:xfrm>
          <a:off x="0" y="0"/>
          <a:ext cx="0" cy="0"/>
          <a:chOff x="0" y="0"/>
          <a:chExt cx="0" cy="0"/>
        </a:xfrm>
      </p:grpSpPr>
      <p:sp>
        <p:nvSpPr>
          <p:cNvPr id="2570" name="Google Shape;2570;p388"/>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FrameLayout</a:t>
            </a:r>
            <a:endParaRPr/>
          </a:p>
        </p:txBody>
      </p:sp>
      <p:sp>
        <p:nvSpPr>
          <p:cNvPr id="2571" name="Google Shape;2571;p388"/>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2" name="Google Shape;2572;p388"/>
          <p:cNvPicPr preferRelativeResize="0"/>
          <p:nvPr/>
        </p:nvPicPr>
        <p:blipFill rotWithShape="1">
          <a:blip r:embed="rId3">
            <a:alphaModFix/>
          </a:blip>
          <a:srcRect b="2469" l="0" r="0" t="23822"/>
          <a:stretch/>
        </p:blipFill>
        <p:spPr>
          <a:xfrm>
            <a:off x="1351465" y="1229225"/>
            <a:ext cx="6916823" cy="38278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6" name="Shape 2576"/>
        <p:cNvGrpSpPr/>
        <p:nvPr/>
      </p:nvGrpSpPr>
      <p:grpSpPr>
        <a:xfrm>
          <a:off x="0" y="0"/>
          <a:ext cx="0" cy="0"/>
          <a:chOff x="0" y="0"/>
          <a:chExt cx="0" cy="0"/>
        </a:xfrm>
      </p:grpSpPr>
      <p:sp>
        <p:nvSpPr>
          <p:cNvPr id="2577" name="Google Shape;2577;p389"/>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LinearLayout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Google Shape;2582;p390"/>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a:t>
            </a:r>
            <a:endParaRPr/>
          </a:p>
        </p:txBody>
      </p:sp>
      <p:sp>
        <p:nvSpPr>
          <p:cNvPr id="2583" name="Google Shape;2583;p390"/>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Lays its children in a specific </a:t>
            </a:r>
            <a:r>
              <a:rPr b="1" lang="en"/>
              <a:t>orientation</a:t>
            </a:r>
            <a:r>
              <a:rPr lang="en"/>
              <a:t>.</a:t>
            </a:r>
            <a:endParaRPr/>
          </a:p>
          <a:p>
            <a:pPr indent="-381000" lvl="0" marL="457200" rtl="0" algn="l">
              <a:lnSpc>
                <a:spcPct val="150000"/>
              </a:lnSpc>
              <a:spcBef>
                <a:spcPts val="0"/>
              </a:spcBef>
              <a:spcAft>
                <a:spcPts val="0"/>
              </a:spcAft>
              <a:buSzPts val="2400"/>
              <a:buChar char="●"/>
            </a:pPr>
            <a:r>
              <a:rPr lang="en"/>
              <a:t>Can divide existing space by </a:t>
            </a:r>
            <a:r>
              <a:rPr b="1" lang="en"/>
              <a:t>weight</a:t>
            </a:r>
            <a:r>
              <a:rPr lang="en"/>
              <a:t>.</a:t>
            </a:r>
            <a:endParaRPr/>
          </a:p>
          <a:p>
            <a:pPr indent="-381000" lvl="0" marL="457200" rtl="0" algn="l">
              <a:lnSpc>
                <a:spcPct val="150000"/>
              </a:lnSpc>
              <a:spcBef>
                <a:spcPts val="0"/>
              </a:spcBef>
              <a:spcAft>
                <a:spcPts val="0"/>
              </a:spcAft>
              <a:buSzPts val="2400"/>
              <a:buChar char="●"/>
            </a:pPr>
            <a:r>
              <a:rPr lang="en"/>
              <a:t>Can set its children’s </a:t>
            </a:r>
            <a:r>
              <a:rPr b="1" lang="en"/>
              <a:t>gravity</a:t>
            </a:r>
            <a:r>
              <a:rPr lang="en"/>
              <a:t>.</a:t>
            </a:r>
            <a:endParaRPr/>
          </a:p>
          <a:p>
            <a:pPr indent="0" lvl="0" marL="0" rtl="0" algn="l">
              <a:lnSpc>
                <a:spcPct val="150000"/>
              </a:lnSpc>
              <a:spcBef>
                <a:spcPts val="1600"/>
              </a:spcBef>
              <a:spcAft>
                <a:spcPts val="1600"/>
              </a:spcAft>
              <a:buNone/>
            </a:pPr>
            <a:r>
              <a:t/>
            </a:r>
            <a:endParaRPr/>
          </a:p>
        </p:txBody>
      </p:sp>
      <p:sp>
        <p:nvSpPr>
          <p:cNvPr id="2584" name="Google Shape;2584;p390"/>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8" name="Shape 2588"/>
        <p:cNvGrpSpPr/>
        <p:nvPr/>
      </p:nvGrpSpPr>
      <p:grpSpPr>
        <a:xfrm>
          <a:off x="0" y="0"/>
          <a:ext cx="0" cy="0"/>
          <a:chOff x="0" y="0"/>
          <a:chExt cx="0" cy="0"/>
        </a:xfrm>
      </p:grpSpPr>
      <p:sp>
        <p:nvSpPr>
          <p:cNvPr id="2589" name="Google Shape;2589;p391"/>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LinearLayout -</a:t>
            </a:r>
            <a:endParaRPr/>
          </a:p>
          <a:p>
            <a:pPr indent="0" lvl="0" marL="0" rtl="0" algn="ctr">
              <a:spcBef>
                <a:spcPts val="0"/>
              </a:spcBef>
              <a:spcAft>
                <a:spcPts val="0"/>
              </a:spcAft>
              <a:buNone/>
            </a:pPr>
            <a:r>
              <a:rPr lang="en"/>
              <a:t>orientation</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3" name="Shape 2593"/>
        <p:cNvGrpSpPr/>
        <p:nvPr/>
      </p:nvGrpSpPr>
      <p:grpSpPr>
        <a:xfrm>
          <a:off x="0" y="0"/>
          <a:ext cx="0" cy="0"/>
          <a:chOff x="0" y="0"/>
          <a:chExt cx="0" cy="0"/>
        </a:xfrm>
      </p:grpSpPr>
      <p:sp>
        <p:nvSpPr>
          <p:cNvPr id="2594" name="Google Shape;2594;p392"/>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 orientation</a:t>
            </a:r>
            <a:endParaRPr/>
          </a:p>
        </p:txBody>
      </p:sp>
      <p:sp>
        <p:nvSpPr>
          <p:cNvPr id="2595" name="Google Shape;2595;p392"/>
          <p:cNvSpPr txBox="1"/>
          <p:nvPr>
            <p:ph idx="1" type="body"/>
          </p:nvPr>
        </p:nvSpPr>
        <p:spPr>
          <a:xfrm>
            <a:off x="311700" y="1206650"/>
            <a:ext cx="57231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LinearLayout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:layout_width=</a:t>
            </a:r>
            <a:r>
              <a:rPr b="1" lang="en" sz="1800">
                <a:solidFill>
                  <a:srgbClr val="008000"/>
                </a:solidFill>
                <a:highlight>
                  <a:srgbClr val="FFFFFF"/>
                </a:highlight>
                <a:latin typeface="Consolas"/>
                <a:ea typeface="Consolas"/>
                <a:cs typeface="Consolas"/>
                <a:sym typeface="Consolas"/>
              </a:rPr>
              <a:t>"match_parent"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:layout_height=</a:t>
            </a:r>
            <a:r>
              <a:rPr b="1" lang="en" sz="1800">
                <a:solidFill>
                  <a:srgbClr val="008000"/>
                </a:solidFill>
                <a:highlight>
                  <a:srgbClr val="FFFFFF"/>
                </a:highlight>
                <a:latin typeface="Consolas"/>
                <a:ea typeface="Consolas"/>
                <a:cs typeface="Consolas"/>
                <a:sym typeface="Consolas"/>
              </a:rPr>
              <a:t>"match_parent"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:orientation=</a:t>
            </a:r>
            <a:r>
              <a:rPr b="1" lang="en" sz="1800">
                <a:solidFill>
                  <a:srgbClr val="008000"/>
                </a:solidFill>
                <a:highlight>
                  <a:srgbClr val="FFFF00"/>
                </a:highlight>
                <a:latin typeface="Consolas"/>
                <a:ea typeface="Consolas"/>
                <a:cs typeface="Consolas"/>
                <a:sym typeface="Consolas"/>
              </a:rPr>
              <a:t>"vertical"</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:background=</a:t>
            </a:r>
            <a:r>
              <a:rPr b="1" lang="en" sz="1800">
                <a:solidFill>
                  <a:srgbClr val="008000"/>
                </a:solidFill>
                <a:highlight>
                  <a:srgbClr val="FFFFFF"/>
                </a:highlight>
                <a:latin typeface="Consolas"/>
                <a:ea typeface="Consolas"/>
                <a:cs typeface="Consolas"/>
                <a:sym typeface="Consolas"/>
              </a:rPr>
              <a:t>"#ffaa66cc"</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Consolas"/>
                <a:ea typeface="Consolas"/>
                <a:cs typeface="Consolas"/>
                <a:sym typeface="Consolas"/>
              </a:rPr>
              <a:t>   &lt;</a:t>
            </a:r>
            <a:r>
              <a:rPr b="1" lang="en" sz="1800">
                <a:solidFill>
                  <a:srgbClr val="000080"/>
                </a:solidFill>
                <a:highlight>
                  <a:srgbClr val="FFFFFF"/>
                </a:highlight>
                <a:latin typeface="Consolas"/>
                <a:ea typeface="Consolas"/>
                <a:cs typeface="Consolas"/>
                <a:sym typeface="Consolas"/>
              </a:rPr>
              <a:t>TextView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Consolas"/>
                <a:ea typeface="Consolas"/>
                <a:cs typeface="Consolas"/>
                <a:sym typeface="Consolas"/>
              </a:rPr>
              <a:t>   &lt;</a:t>
            </a:r>
            <a:r>
              <a:rPr b="1" lang="en" sz="1800">
                <a:solidFill>
                  <a:srgbClr val="000080"/>
                </a:solidFill>
                <a:highlight>
                  <a:srgbClr val="FFFFFF"/>
                </a:highlight>
                <a:latin typeface="Consolas"/>
                <a:ea typeface="Consolas"/>
                <a:cs typeface="Consolas"/>
                <a:sym typeface="Consolas"/>
              </a:rPr>
              <a:t>TextView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Consolas"/>
                <a:ea typeface="Consolas"/>
                <a:cs typeface="Consolas"/>
                <a:sym typeface="Consolas"/>
              </a:rPr>
              <a:t>   &lt;</a:t>
            </a:r>
            <a:r>
              <a:rPr b="1" lang="en" sz="1800">
                <a:solidFill>
                  <a:srgbClr val="000080"/>
                </a:solidFill>
                <a:highlight>
                  <a:srgbClr val="FFFFFF"/>
                </a:highlight>
                <a:latin typeface="Consolas"/>
                <a:ea typeface="Consolas"/>
                <a:cs typeface="Consolas"/>
                <a:sym typeface="Consolas"/>
              </a:rPr>
              <a:t>TextView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LinearLayout</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pic>
        <p:nvPicPr>
          <p:cNvPr id="2596" name="Google Shape;2596;p392"/>
          <p:cNvPicPr preferRelativeResize="0"/>
          <p:nvPr/>
        </p:nvPicPr>
        <p:blipFill>
          <a:blip r:embed="rId3">
            <a:alphaModFix/>
          </a:blip>
          <a:stretch>
            <a:fillRect/>
          </a:stretch>
        </p:blipFill>
        <p:spPr>
          <a:xfrm>
            <a:off x="6169550" y="1206650"/>
            <a:ext cx="2300200" cy="38934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0" name="Shape 2600"/>
        <p:cNvGrpSpPr/>
        <p:nvPr/>
      </p:nvGrpSpPr>
      <p:grpSpPr>
        <a:xfrm>
          <a:off x="0" y="0"/>
          <a:ext cx="0" cy="0"/>
          <a:chOff x="0" y="0"/>
          <a:chExt cx="0" cy="0"/>
        </a:xfrm>
      </p:grpSpPr>
      <p:sp>
        <p:nvSpPr>
          <p:cNvPr id="2601" name="Google Shape;2601;p393"/>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 </a:t>
            </a:r>
            <a:r>
              <a:rPr lang="en"/>
              <a:t>orientation</a:t>
            </a:r>
            <a:endParaRPr/>
          </a:p>
        </p:txBody>
      </p:sp>
      <p:sp>
        <p:nvSpPr>
          <p:cNvPr id="2602" name="Google Shape;2602;p393"/>
          <p:cNvSpPr txBox="1"/>
          <p:nvPr>
            <p:ph idx="1" type="body"/>
          </p:nvPr>
        </p:nvSpPr>
        <p:spPr>
          <a:xfrm>
            <a:off x="311700" y="1206650"/>
            <a:ext cx="57231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LinearLayout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:layout_width=</a:t>
            </a:r>
            <a:r>
              <a:rPr b="1" lang="en" sz="1800">
                <a:solidFill>
                  <a:srgbClr val="008000"/>
                </a:solidFill>
                <a:highlight>
                  <a:srgbClr val="FFFFFF"/>
                </a:highlight>
                <a:latin typeface="Consolas"/>
                <a:ea typeface="Consolas"/>
                <a:cs typeface="Consolas"/>
                <a:sym typeface="Consolas"/>
              </a:rPr>
              <a:t>"match_parent"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:layout_height=</a:t>
            </a:r>
            <a:r>
              <a:rPr b="1" lang="en" sz="1800">
                <a:solidFill>
                  <a:srgbClr val="008000"/>
                </a:solidFill>
                <a:highlight>
                  <a:srgbClr val="FFFFFF"/>
                </a:highlight>
                <a:latin typeface="Consolas"/>
                <a:ea typeface="Consolas"/>
                <a:cs typeface="Consolas"/>
                <a:sym typeface="Consolas"/>
              </a:rPr>
              <a:t>"match_parent"</a:t>
            </a:r>
            <a:endParaRPr b="1" sz="18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00"/>
                </a:highlight>
                <a:latin typeface="Consolas"/>
                <a:ea typeface="Consolas"/>
                <a:cs typeface="Consolas"/>
                <a:sym typeface="Consolas"/>
              </a:rPr>
              <a:t>android</a:t>
            </a:r>
            <a:r>
              <a:rPr b="1" lang="en" sz="1800">
                <a:solidFill>
                  <a:srgbClr val="0000FF"/>
                </a:solidFill>
                <a:highlight>
                  <a:srgbClr val="FFFF00"/>
                </a:highlight>
                <a:latin typeface="Consolas"/>
                <a:ea typeface="Consolas"/>
                <a:cs typeface="Consolas"/>
                <a:sym typeface="Consolas"/>
              </a:rPr>
              <a:t>:orientation=</a:t>
            </a:r>
            <a:r>
              <a:rPr b="1" lang="en" sz="1800">
                <a:solidFill>
                  <a:srgbClr val="008000"/>
                </a:solidFill>
                <a:highlight>
                  <a:srgbClr val="FFFF00"/>
                </a:highlight>
                <a:latin typeface="Consolas"/>
                <a:ea typeface="Consolas"/>
                <a:cs typeface="Consolas"/>
                <a:sym typeface="Consolas"/>
              </a:rPr>
              <a:t>"horizontal"</a:t>
            </a:r>
            <a:endParaRPr b="1" sz="1800">
              <a:solidFill>
                <a:srgbClr val="008000"/>
              </a:solidFill>
              <a:highlight>
                <a:srgbClr val="FFFF00"/>
              </a:highlight>
              <a:latin typeface="Consolas"/>
              <a:ea typeface="Consolas"/>
              <a:cs typeface="Consolas"/>
              <a:sym typeface="Consolas"/>
            </a:endParaRPr>
          </a:p>
          <a:p>
            <a:pPr indent="0" lvl="0" marL="0" rtl="0" algn="l">
              <a:spcBef>
                <a:spcPts val="0"/>
              </a:spcBef>
              <a:spcAft>
                <a:spcPts val="0"/>
              </a:spcAft>
              <a:buNone/>
            </a:pPr>
            <a:r>
              <a:rPr b="1" lang="en" sz="1800">
                <a:solidFill>
                  <a:srgbClr val="008000"/>
                </a:solidFill>
                <a:highlight>
                  <a:srgbClr val="FFFFFF"/>
                </a:highlight>
                <a:latin typeface="Consolas"/>
                <a:ea typeface="Consolas"/>
                <a:cs typeface="Consolas"/>
                <a:sym typeface="Consolas"/>
              </a:rPr>
              <a:t>   </a:t>
            </a:r>
            <a:r>
              <a:rPr b="1" lang="en" sz="1800">
                <a:solidFill>
                  <a:srgbClr val="660E7A"/>
                </a:solidFill>
                <a:highlight>
                  <a:srgbClr val="FFFFFF"/>
                </a:highlight>
                <a:latin typeface="Consolas"/>
                <a:ea typeface="Consolas"/>
                <a:cs typeface="Consolas"/>
                <a:sym typeface="Consolas"/>
              </a:rPr>
              <a:t>android</a:t>
            </a:r>
            <a:r>
              <a:rPr b="1" lang="en" sz="1800">
                <a:solidFill>
                  <a:srgbClr val="0000FF"/>
                </a:solidFill>
                <a:highlight>
                  <a:srgbClr val="FFFFFF"/>
                </a:highlight>
                <a:latin typeface="Consolas"/>
                <a:ea typeface="Consolas"/>
                <a:cs typeface="Consolas"/>
                <a:sym typeface="Consolas"/>
              </a:rPr>
              <a:t>:background=</a:t>
            </a:r>
            <a:r>
              <a:rPr b="1" lang="en" sz="1800">
                <a:solidFill>
                  <a:srgbClr val="008000"/>
                </a:solidFill>
                <a:highlight>
                  <a:srgbClr val="FFFFFF"/>
                </a:highlight>
                <a:latin typeface="Consolas"/>
                <a:ea typeface="Consolas"/>
                <a:cs typeface="Consolas"/>
                <a:sym typeface="Consolas"/>
              </a:rPr>
              <a:t>"</a:t>
            </a:r>
            <a:r>
              <a:rPr b="1" lang="en" sz="1800">
                <a:solidFill>
                  <a:srgbClr val="008000"/>
                </a:solidFill>
                <a:highlight>
                  <a:schemeClr val="lt1"/>
                </a:highlight>
                <a:latin typeface="Consolas"/>
                <a:ea typeface="Consolas"/>
                <a:cs typeface="Consolas"/>
                <a:sym typeface="Consolas"/>
              </a:rPr>
              <a:t>#ffaa66cc</a:t>
            </a:r>
            <a:r>
              <a:rPr b="1" lang="en" sz="1800">
                <a:solidFill>
                  <a:srgbClr val="008000"/>
                </a:solidFill>
                <a:highlight>
                  <a:srgbClr val="FFFFFF"/>
                </a:highlight>
                <a:latin typeface="Consolas"/>
                <a:ea typeface="Consolas"/>
                <a:cs typeface="Consolas"/>
                <a:sym typeface="Consolas"/>
              </a:rPr>
              <a:t>"</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   &lt;</a:t>
            </a:r>
            <a:r>
              <a:rPr b="1" lang="en" sz="1800">
                <a:solidFill>
                  <a:srgbClr val="000080"/>
                </a:solidFill>
                <a:highlight>
                  <a:srgbClr val="FFFFFF"/>
                </a:highlight>
                <a:latin typeface="Consolas"/>
                <a:ea typeface="Consolas"/>
                <a:cs typeface="Consolas"/>
                <a:sym typeface="Consolas"/>
              </a:rPr>
              <a:t>TextView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   &lt;</a:t>
            </a:r>
            <a:r>
              <a:rPr b="1" lang="en" sz="1800">
                <a:solidFill>
                  <a:srgbClr val="000080"/>
                </a:solidFill>
                <a:highlight>
                  <a:srgbClr val="FFFFFF"/>
                </a:highlight>
                <a:latin typeface="Consolas"/>
                <a:ea typeface="Consolas"/>
                <a:cs typeface="Consolas"/>
                <a:sym typeface="Consolas"/>
              </a:rPr>
              <a:t>TextView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   &lt;</a:t>
            </a:r>
            <a:r>
              <a:rPr b="1" lang="en" sz="1800">
                <a:solidFill>
                  <a:srgbClr val="000080"/>
                </a:solidFill>
                <a:highlight>
                  <a:srgbClr val="FFFFFF"/>
                </a:highlight>
                <a:latin typeface="Consolas"/>
                <a:ea typeface="Consolas"/>
                <a:cs typeface="Consolas"/>
                <a:sym typeface="Consolas"/>
              </a:rPr>
              <a:t>TextView ...</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800">
                <a:solidFill>
                  <a:schemeClr val="dk1"/>
                </a:solidFill>
                <a:highlight>
                  <a:srgbClr val="FFFFFF"/>
                </a:highlight>
                <a:latin typeface="Consolas"/>
                <a:ea typeface="Consolas"/>
                <a:cs typeface="Consolas"/>
                <a:sym typeface="Consolas"/>
              </a:rPr>
              <a:t>&lt;/</a:t>
            </a:r>
            <a:r>
              <a:rPr b="1" lang="en" sz="1800">
                <a:solidFill>
                  <a:srgbClr val="000080"/>
                </a:solidFill>
                <a:highlight>
                  <a:srgbClr val="FFFFFF"/>
                </a:highlight>
                <a:latin typeface="Consolas"/>
                <a:ea typeface="Consolas"/>
                <a:cs typeface="Consolas"/>
                <a:sym typeface="Consolas"/>
              </a:rPr>
              <a:t>LinearLayout</a:t>
            </a:r>
            <a:r>
              <a:rPr lang="en" sz="1800">
                <a:solidFill>
                  <a:schemeClr val="dk1"/>
                </a:solidFill>
                <a:highlight>
                  <a:srgbClr val="FFFFFF"/>
                </a:highlight>
                <a:latin typeface="Consolas"/>
                <a:ea typeface="Consolas"/>
                <a:cs typeface="Consolas"/>
                <a:sym typeface="Consolas"/>
              </a:rPr>
              <a:t>&gt;</a:t>
            </a:r>
            <a:endParaRPr sz="18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p:txBody>
      </p:sp>
      <p:pic>
        <p:nvPicPr>
          <p:cNvPr id="2603" name="Google Shape;2603;p393"/>
          <p:cNvPicPr preferRelativeResize="0"/>
          <p:nvPr/>
        </p:nvPicPr>
        <p:blipFill>
          <a:blip r:embed="rId3">
            <a:alphaModFix/>
          </a:blip>
          <a:stretch>
            <a:fillRect/>
          </a:stretch>
        </p:blipFill>
        <p:spPr>
          <a:xfrm>
            <a:off x="6187200" y="1192100"/>
            <a:ext cx="2282550" cy="3951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7" name="Shape 2607"/>
        <p:cNvGrpSpPr/>
        <p:nvPr/>
      </p:nvGrpSpPr>
      <p:grpSpPr>
        <a:xfrm>
          <a:off x="0" y="0"/>
          <a:ext cx="0" cy="0"/>
          <a:chOff x="0" y="0"/>
          <a:chExt cx="0" cy="0"/>
        </a:xfrm>
      </p:grpSpPr>
      <p:sp>
        <p:nvSpPr>
          <p:cNvPr id="2608" name="Google Shape;2608;p394"/>
          <p:cNvSpPr txBox="1"/>
          <p:nvPr>
            <p:ph type="title"/>
          </p:nvPr>
        </p:nvSpPr>
        <p:spPr>
          <a:xfrm>
            <a:off x="311700" y="445025"/>
            <a:ext cx="8520600" cy="43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LinearLayout -</a:t>
            </a:r>
            <a:endParaRPr/>
          </a:p>
          <a:p>
            <a:pPr indent="0" lvl="0" marL="0" rtl="0" algn="ctr">
              <a:spcBef>
                <a:spcPts val="0"/>
              </a:spcBef>
              <a:spcAft>
                <a:spcPts val="0"/>
              </a:spcAft>
              <a:buNone/>
            </a:pPr>
            <a:r>
              <a:rPr lang="en"/>
              <a:t>weight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2" name="Shape 2612"/>
        <p:cNvGrpSpPr/>
        <p:nvPr/>
      </p:nvGrpSpPr>
      <p:grpSpPr>
        <a:xfrm>
          <a:off x="0" y="0"/>
          <a:ext cx="0" cy="0"/>
          <a:chOff x="0" y="0"/>
          <a:chExt cx="0" cy="0"/>
        </a:xfrm>
      </p:grpSpPr>
      <p:sp>
        <p:nvSpPr>
          <p:cNvPr id="2613" name="Google Shape;2613;p395"/>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 layout weight</a:t>
            </a:r>
            <a:endParaRPr/>
          </a:p>
        </p:txBody>
      </p:sp>
      <p:sp>
        <p:nvSpPr>
          <p:cNvPr id="2614" name="Google Shape;2614;p395"/>
          <p:cNvSpPr txBox="1"/>
          <p:nvPr>
            <p:ph idx="1" type="body"/>
          </p:nvPr>
        </p:nvSpPr>
        <p:spPr>
          <a:xfrm>
            <a:off x="311700" y="1206650"/>
            <a:ext cx="8520600" cy="33621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A</a:t>
            </a:r>
            <a:r>
              <a:rPr lang="en"/>
              <a:t>ssigns an "importance" value to a view.</a:t>
            </a:r>
            <a:endParaRPr/>
          </a:p>
          <a:p>
            <a:pPr indent="-381000" lvl="0" marL="457200" rtl="0" algn="l">
              <a:lnSpc>
                <a:spcPct val="150000"/>
              </a:lnSpc>
              <a:spcBef>
                <a:spcPts val="0"/>
              </a:spcBef>
              <a:spcAft>
                <a:spcPts val="0"/>
              </a:spcAft>
              <a:buSzPts val="2400"/>
              <a:buChar char="●"/>
            </a:pPr>
            <a:r>
              <a:rPr lang="en"/>
              <a:t>“Importance” = how much space the View should occupy.</a:t>
            </a:r>
            <a:endParaRPr/>
          </a:p>
          <a:p>
            <a:pPr indent="-381000" lvl="0" marL="457200" rtl="0" algn="l">
              <a:lnSpc>
                <a:spcPct val="150000"/>
              </a:lnSpc>
              <a:spcBef>
                <a:spcPts val="0"/>
              </a:spcBef>
              <a:spcAft>
                <a:spcPts val="0"/>
              </a:spcAft>
              <a:buSzPts val="2400"/>
              <a:buChar char="●"/>
            </a:pPr>
            <a:r>
              <a:rPr lang="en"/>
              <a:t>Default weight = 0 </a:t>
            </a:r>
            <a:endParaRPr/>
          </a:p>
        </p:txBody>
      </p:sp>
      <p:sp>
        <p:nvSpPr>
          <p:cNvPr id="2615" name="Google Shape;2615;p395"/>
          <p:cNvSpPr txBox="1"/>
          <p:nvPr>
            <p:ph idx="2" type="subTitle"/>
          </p:nvPr>
        </p:nvSpPr>
        <p:spPr>
          <a:xfrm>
            <a:off x="311700" y="4703625"/>
            <a:ext cx="8160900" cy="35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9" name="Shape 2619"/>
        <p:cNvGrpSpPr/>
        <p:nvPr/>
      </p:nvGrpSpPr>
      <p:grpSpPr>
        <a:xfrm>
          <a:off x="0" y="0"/>
          <a:ext cx="0" cy="0"/>
          <a:chOff x="0" y="0"/>
          <a:chExt cx="0" cy="0"/>
        </a:xfrm>
      </p:grpSpPr>
      <p:sp>
        <p:nvSpPr>
          <p:cNvPr id="2620" name="Google Shape;2620;p396"/>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 layout weight</a:t>
            </a:r>
            <a:endParaRPr/>
          </a:p>
        </p:txBody>
      </p:sp>
      <p:sp>
        <p:nvSpPr>
          <p:cNvPr id="2621" name="Google Shape;2621;p396"/>
          <p:cNvSpPr txBox="1"/>
          <p:nvPr>
            <p:ph idx="1" type="body"/>
          </p:nvPr>
        </p:nvSpPr>
        <p:spPr>
          <a:xfrm>
            <a:off x="311700" y="12066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LinearLayout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:orientation=</a:t>
            </a:r>
            <a:r>
              <a:rPr b="1" lang="en" sz="1400">
                <a:solidFill>
                  <a:srgbClr val="008000"/>
                </a:solidFill>
                <a:highlight>
                  <a:srgbClr val="FFFFFF"/>
                </a:highlight>
                <a:latin typeface="Consolas"/>
                <a:ea typeface="Consolas"/>
                <a:cs typeface="Consolas"/>
                <a:sym typeface="Consolas"/>
              </a:rPr>
              <a:t>"vertical"</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:layout_height=</a:t>
            </a:r>
            <a:r>
              <a:rPr b="1" lang="en" sz="1400">
                <a:solidFill>
                  <a:srgbClr val="008000"/>
                </a:solidFill>
                <a:highlight>
                  <a:srgbClr val="FFFF00"/>
                </a:highlight>
                <a:latin typeface="Consolas"/>
                <a:ea typeface="Consolas"/>
                <a:cs typeface="Consolas"/>
                <a:sym typeface="Consolas"/>
              </a:rPr>
              <a:t>"0dp</a:t>
            </a:r>
            <a:r>
              <a:rPr b="1" lang="en" sz="1400">
                <a:solidFill>
                  <a:srgbClr val="008000"/>
                </a:solidFill>
                <a:highlight>
                  <a:srgbClr val="FFFFFF"/>
                </a:highlight>
                <a:latin typeface="Consolas"/>
                <a:ea typeface="Consolas"/>
                <a:cs typeface="Consolas"/>
                <a:sym typeface="Consolas"/>
              </a:rPr>
              <a: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:layout_weight=</a:t>
            </a:r>
            <a:r>
              <a:rPr b="1" lang="en" sz="1400">
                <a:solidFill>
                  <a:srgbClr val="008000"/>
                </a:solidFill>
                <a:highlight>
                  <a:srgbClr val="FFFF00"/>
                </a:highlight>
                <a:latin typeface="Consolas"/>
                <a:ea typeface="Consolas"/>
                <a:cs typeface="Consolas"/>
                <a:sym typeface="Consolas"/>
              </a:rPr>
              <a:t>"1"</a:t>
            </a:r>
            <a:r>
              <a:rPr b="1" lang="en" sz="1400">
                <a:solidFill>
                  <a:srgbClr val="00800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:layout_height=</a:t>
            </a:r>
            <a:r>
              <a:rPr b="1" lang="en" sz="1400">
                <a:solidFill>
                  <a:srgbClr val="008000"/>
                </a:solidFill>
                <a:highlight>
                  <a:srgbClr val="FFFF00"/>
                </a:highlight>
                <a:latin typeface="Consolas"/>
                <a:ea typeface="Consolas"/>
                <a:cs typeface="Consolas"/>
                <a:sym typeface="Consolas"/>
              </a:rPr>
              <a:t>"0dp</a:t>
            </a:r>
            <a:r>
              <a:rPr b="1" lang="en" sz="1400">
                <a:solidFill>
                  <a:srgbClr val="008000"/>
                </a:solidFill>
                <a:highlight>
                  <a:srgbClr val="FFFFFF"/>
                </a:highlight>
                <a:latin typeface="Consolas"/>
                <a:ea typeface="Consolas"/>
                <a:cs typeface="Consolas"/>
                <a:sym typeface="Consolas"/>
              </a:rPr>
              <a: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:layout_weight=</a:t>
            </a:r>
            <a:r>
              <a:rPr b="1" lang="en" sz="1400">
                <a:solidFill>
                  <a:srgbClr val="008000"/>
                </a:solidFill>
                <a:highlight>
                  <a:srgbClr val="FFFF00"/>
                </a:highlight>
                <a:latin typeface="Consolas"/>
                <a:ea typeface="Consolas"/>
                <a:cs typeface="Consolas"/>
                <a:sym typeface="Consolas"/>
              </a:rPr>
              <a:t>"1”</a:t>
            </a:r>
            <a:r>
              <a:rPr b="1" lang="en" sz="1400">
                <a:solidFill>
                  <a:srgbClr val="00800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LinearLayout</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latin typeface="Consolas"/>
              <a:ea typeface="Consolas"/>
              <a:cs typeface="Consolas"/>
              <a:sym typeface="Consolas"/>
            </a:endParaRPr>
          </a:p>
        </p:txBody>
      </p:sp>
      <p:pic>
        <p:nvPicPr>
          <p:cNvPr id="2622" name="Google Shape;2622;p396"/>
          <p:cNvPicPr preferRelativeResize="0"/>
          <p:nvPr/>
        </p:nvPicPr>
        <p:blipFill>
          <a:blip r:embed="rId3">
            <a:alphaModFix/>
          </a:blip>
          <a:stretch>
            <a:fillRect/>
          </a:stretch>
        </p:blipFill>
        <p:spPr>
          <a:xfrm>
            <a:off x="5760300" y="1243925"/>
            <a:ext cx="2259500" cy="38213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6" name="Shape 2626"/>
        <p:cNvGrpSpPr/>
        <p:nvPr/>
      </p:nvGrpSpPr>
      <p:grpSpPr>
        <a:xfrm>
          <a:off x="0" y="0"/>
          <a:ext cx="0" cy="0"/>
          <a:chOff x="0" y="0"/>
          <a:chExt cx="0" cy="0"/>
        </a:xfrm>
      </p:grpSpPr>
      <p:sp>
        <p:nvSpPr>
          <p:cNvPr id="2627" name="Google Shape;2627;p397"/>
          <p:cNvSpPr txBox="1"/>
          <p:nvPr>
            <p:ph type="title"/>
          </p:nvPr>
        </p:nvSpPr>
        <p:spPr>
          <a:xfrm>
            <a:off x="787475" y="368825"/>
            <a:ext cx="804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LinearLayout - layout weight</a:t>
            </a:r>
            <a:endParaRPr/>
          </a:p>
        </p:txBody>
      </p:sp>
      <p:sp>
        <p:nvSpPr>
          <p:cNvPr id="2628" name="Google Shape;2628;p397"/>
          <p:cNvSpPr txBox="1"/>
          <p:nvPr>
            <p:ph idx="1" type="body"/>
          </p:nvPr>
        </p:nvSpPr>
        <p:spPr>
          <a:xfrm>
            <a:off x="311700" y="1206650"/>
            <a:ext cx="6204900" cy="3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LinearLayout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"match_parent"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:orientation=</a:t>
            </a:r>
            <a:r>
              <a:rPr b="1" lang="en" sz="1400">
                <a:solidFill>
                  <a:srgbClr val="008000"/>
                </a:solidFill>
                <a:highlight>
                  <a:srgbClr val="FFFFFF"/>
                </a:highlight>
                <a:latin typeface="Consolas"/>
                <a:ea typeface="Consolas"/>
                <a:cs typeface="Consolas"/>
                <a:sym typeface="Consolas"/>
              </a:rPr>
              <a:t>"vertical"</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00"/>
                </a:highlight>
                <a:latin typeface="Consolas"/>
                <a:ea typeface="Consolas"/>
                <a:cs typeface="Consolas"/>
                <a:sym typeface="Consolas"/>
              </a:rPr>
              <a:t>android</a:t>
            </a:r>
            <a:r>
              <a:rPr b="1" lang="en" sz="1400">
                <a:solidFill>
                  <a:srgbClr val="0000FF"/>
                </a:solidFill>
                <a:highlight>
                  <a:srgbClr val="FFFF00"/>
                </a:highlight>
                <a:latin typeface="Consolas"/>
                <a:ea typeface="Consolas"/>
                <a:cs typeface="Consolas"/>
                <a:sym typeface="Consolas"/>
              </a:rPr>
              <a:t>:layout_weight=</a:t>
            </a:r>
            <a:r>
              <a:rPr b="1" lang="en" sz="1400">
                <a:solidFill>
                  <a:srgbClr val="008000"/>
                </a:solidFill>
                <a:highlight>
                  <a:srgbClr val="FFFF00"/>
                </a:highlight>
                <a:latin typeface="Consolas"/>
                <a:ea typeface="Consolas"/>
                <a:cs typeface="Consolas"/>
                <a:sym typeface="Consolas"/>
              </a:rPr>
              <a:t>"3"</a:t>
            </a:r>
            <a:r>
              <a:rPr b="1" lang="en" sz="1400">
                <a:solidFill>
                  <a:srgbClr val="008000"/>
                </a:solidFill>
                <a:highlight>
                  <a:srgbClr val="FFFFFF"/>
                </a:highlight>
                <a:latin typeface="Consolas"/>
                <a:ea typeface="Consolas"/>
                <a:cs typeface="Consolas"/>
                <a:sym typeface="Consolas"/>
              </a:rPr>
              <a:t> </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   &lt;</a:t>
            </a:r>
            <a:r>
              <a:rPr b="1" lang="en" sz="1400">
                <a:solidFill>
                  <a:srgbClr val="000080"/>
                </a:solidFill>
                <a:highlight>
                  <a:srgbClr val="FFFFFF"/>
                </a:highlight>
                <a:latin typeface="Consolas"/>
                <a:ea typeface="Consolas"/>
                <a:cs typeface="Consolas"/>
                <a:sym typeface="Consolas"/>
              </a:rPr>
              <a:t>View</a:t>
            </a:r>
            <a:endParaRPr b="1" sz="1400">
              <a:solidFill>
                <a:srgbClr val="00008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008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:layout_width=</a:t>
            </a:r>
            <a:r>
              <a:rPr b="1" lang="en" sz="1400">
                <a:solidFill>
                  <a:srgbClr val="008000"/>
                </a:solidFill>
                <a:highlight>
                  <a:srgbClr val="FFFFFF"/>
                </a:highlight>
                <a:latin typeface="Consolas"/>
                <a:ea typeface="Consolas"/>
                <a:cs typeface="Consolas"/>
                <a:sym typeface="Consolas"/>
              </a:rPr>
              <a:t>"wrap_content"</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:layout_height=</a:t>
            </a:r>
            <a:r>
              <a:rPr b="1" lang="en" sz="1400">
                <a:solidFill>
                  <a:srgbClr val="008000"/>
                </a:solidFill>
                <a:highlight>
                  <a:srgbClr val="FFFFFF"/>
                </a:highlight>
                <a:latin typeface="Consolas"/>
                <a:ea typeface="Consolas"/>
                <a:cs typeface="Consolas"/>
                <a:sym typeface="Consolas"/>
              </a:rPr>
              <a:t>"0dp"</a:t>
            </a:r>
            <a:endParaRPr b="1" sz="1400">
              <a:solidFill>
                <a:srgbClr val="008000"/>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400">
                <a:solidFill>
                  <a:srgbClr val="008000"/>
                </a:solidFill>
                <a:highlight>
                  <a:srgbClr val="FFFFFF"/>
                </a:highlight>
                <a:latin typeface="Consolas"/>
                <a:ea typeface="Consolas"/>
                <a:cs typeface="Consolas"/>
                <a:sym typeface="Consolas"/>
              </a:rPr>
              <a:t>       </a:t>
            </a:r>
            <a:r>
              <a:rPr b="1" lang="en" sz="1400">
                <a:solidFill>
                  <a:srgbClr val="660E7A"/>
                </a:solidFill>
                <a:highlight>
                  <a:srgbClr val="FFFFFF"/>
                </a:highlight>
                <a:latin typeface="Consolas"/>
                <a:ea typeface="Consolas"/>
                <a:cs typeface="Consolas"/>
                <a:sym typeface="Consolas"/>
              </a:rPr>
              <a:t>android</a:t>
            </a:r>
            <a:r>
              <a:rPr b="1" lang="en" sz="1400">
                <a:solidFill>
                  <a:srgbClr val="0000FF"/>
                </a:solidFill>
                <a:highlight>
                  <a:srgbClr val="FFFFFF"/>
                </a:highlight>
                <a:latin typeface="Consolas"/>
                <a:ea typeface="Consolas"/>
                <a:cs typeface="Consolas"/>
                <a:sym typeface="Consolas"/>
              </a:rPr>
              <a:t>:layout_weight=</a:t>
            </a:r>
            <a:r>
              <a:rPr b="1" lang="en" sz="1400">
                <a:solidFill>
                  <a:srgbClr val="008000"/>
                </a:solidFill>
                <a:highlight>
                  <a:srgbClr val="FFFFFF"/>
                </a:highlight>
                <a:latin typeface="Consolas"/>
                <a:ea typeface="Consolas"/>
                <a:cs typeface="Consolas"/>
                <a:sym typeface="Consolas"/>
              </a:rPr>
              <a:t>"1” </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400">
                <a:solidFill>
                  <a:schemeClr val="dk1"/>
                </a:solidFill>
                <a:highlight>
                  <a:srgbClr val="FFFFFF"/>
                </a:highlight>
                <a:latin typeface="Consolas"/>
                <a:ea typeface="Consolas"/>
                <a:cs typeface="Consolas"/>
                <a:sym typeface="Consolas"/>
              </a:rPr>
              <a:t>&lt;/</a:t>
            </a:r>
            <a:r>
              <a:rPr b="1" lang="en" sz="1400">
                <a:solidFill>
                  <a:srgbClr val="000080"/>
                </a:solidFill>
                <a:highlight>
                  <a:srgbClr val="FFFFFF"/>
                </a:highlight>
                <a:latin typeface="Consolas"/>
                <a:ea typeface="Consolas"/>
                <a:cs typeface="Consolas"/>
                <a:sym typeface="Consolas"/>
              </a:rPr>
              <a:t>LinearLayout</a:t>
            </a:r>
            <a:r>
              <a:rPr lang="en" sz="1400">
                <a:solidFill>
                  <a:schemeClr val="dk1"/>
                </a:solidFill>
                <a:highlight>
                  <a:srgbClr val="FFFFFF"/>
                </a:highlight>
                <a:latin typeface="Consolas"/>
                <a:ea typeface="Consolas"/>
                <a:cs typeface="Consolas"/>
                <a:sym typeface="Consolas"/>
              </a:rPr>
              <a:t>&gt;</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400">
              <a:latin typeface="Consolas"/>
              <a:ea typeface="Consolas"/>
              <a:cs typeface="Consolas"/>
              <a:sym typeface="Consolas"/>
            </a:endParaRPr>
          </a:p>
        </p:txBody>
      </p:sp>
      <p:pic>
        <p:nvPicPr>
          <p:cNvPr id="2629" name="Google Shape;2629;p397"/>
          <p:cNvPicPr preferRelativeResize="0"/>
          <p:nvPr/>
        </p:nvPicPr>
        <p:blipFill>
          <a:blip r:embed="rId3">
            <a:alphaModFix/>
          </a:blip>
          <a:stretch>
            <a:fillRect/>
          </a:stretch>
        </p:blipFill>
        <p:spPr>
          <a:xfrm>
            <a:off x="5757300" y="1249950"/>
            <a:ext cx="2215350" cy="384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ndroid Academy Materi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droid Academy 2.0">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ndroid Academy 2.0">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ndroid Academy Material">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Android Academy Material">
  <a:themeElements>
    <a:clrScheme name="Android Academy Material">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